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3" r:id="rId5"/>
    <p:sldMasterId id="214748366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Lst>
  <p:sldSz cy="6858000" cx="9144000"/>
  <p:notesSz cx="6797675" cy="9872650"/>
  <p:embeddedFontLst>
    <p:embeddedFont>
      <p:font typeface="Garamond"/>
      <p:regular r:id="rId33"/>
      <p:bold r:id="rId34"/>
      <p:italic r:id="rId35"/>
      <p:boldItalic r:id="rId36"/>
    </p:embeddedFont>
    <p:embeddedFont>
      <p:font typeface="Arimo"/>
      <p:regular r:id="rId37"/>
      <p:bold r:id="rId38"/>
      <p:italic r:id="rId39"/>
      <p:boldItalic r:id="rId40"/>
    </p:embeddedFont>
    <p:embeddedFont>
      <p:font typeface="Quattrocento Sans"/>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3110">
          <p15:clr>
            <a:srgbClr val="000000"/>
          </p15:clr>
        </p15:guide>
        <p15:guide id="2" pos="2141">
          <p15:clr>
            <a:srgbClr val="000000"/>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3E97851-3FBC-4BCF-938D-23B08AA06C2C}">
  <a:tblStyle styleId="{13E97851-3FBC-4BCF-938D-23B08AA06C2C}"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10" orient="horz"/>
        <p:guide pos="214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font" Target="fonts/Arimo-boldItalic.fntdata"/><Relationship Id="rId20" Type="http://schemas.openxmlformats.org/officeDocument/2006/relationships/slide" Target="slides/slide13.xml"/><Relationship Id="rId42" Type="http://schemas.openxmlformats.org/officeDocument/2006/relationships/font" Target="fonts/QuattrocentoSans-bold.fntdata"/><Relationship Id="rId41" Type="http://schemas.openxmlformats.org/officeDocument/2006/relationships/font" Target="fonts/QuattrocentoSans-regular.fntdata"/><Relationship Id="rId22" Type="http://schemas.openxmlformats.org/officeDocument/2006/relationships/slide" Target="slides/slide15.xml"/><Relationship Id="rId44" Type="http://schemas.openxmlformats.org/officeDocument/2006/relationships/font" Target="fonts/QuattrocentoSans-boldItalic.fntdata"/><Relationship Id="rId21" Type="http://schemas.openxmlformats.org/officeDocument/2006/relationships/slide" Target="slides/slide14.xml"/><Relationship Id="rId43" Type="http://schemas.openxmlformats.org/officeDocument/2006/relationships/font" Target="fonts/QuattrocentoSans-italic.fntdata"/><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font" Target="fonts/Garamond-regular.fntdata"/><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font" Target="fonts/Garamond-italic.fntdata"/><Relationship Id="rId12" Type="http://schemas.openxmlformats.org/officeDocument/2006/relationships/slide" Target="slides/slide5.xml"/><Relationship Id="rId34" Type="http://schemas.openxmlformats.org/officeDocument/2006/relationships/font" Target="fonts/Garamond-bold.fntdata"/><Relationship Id="rId15" Type="http://schemas.openxmlformats.org/officeDocument/2006/relationships/slide" Target="slides/slide8.xml"/><Relationship Id="rId37" Type="http://schemas.openxmlformats.org/officeDocument/2006/relationships/font" Target="fonts/Arimo-regular.fntdata"/><Relationship Id="rId14" Type="http://schemas.openxmlformats.org/officeDocument/2006/relationships/slide" Target="slides/slide7.xml"/><Relationship Id="rId36" Type="http://schemas.openxmlformats.org/officeDocument/2006/relationships/font" Target="fonts/Garamond-boldItalic.fntdata"/><Relationship Id="rId17" Type="http://schemas.openxmlformats.org/officeDocument/2006/relationships/slide" Target="slides/slide10.xml"/><Relationship Id="rId39" Type="http://schemas.openxmlformats.org/officeDocument/2006/relationships/font" Target="fonts/Arimo-italic.fntdata"/><Relationship Id="rId16" Type="http://schemas.openxmlformats.org/officeDocument/2006/relationships/slide" Target="slides/slide9.xml"/><Relationship Id="rId38" Type="http://schemas.openxmlformats.org/officeDocument/2006/relationships/font" Target="fonts/Arimo-bold.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4812" cy="493712"/>
          </a:xfrm>
          <a:prstGeom prst="rect">
            <a:avLst/>
          </a:prstGeom>
          <a:noFill/>
          <a:ln>
            <a:noFill/>
          </a:ln>
        </p:spPr>
        <p:txBody>
          <a:bodyPr anchorCtr="0" anchor="t" bIns="45475" lIns="90950" spcFirstLastPara="1" rIns="90950" wrap="square" tIns="45475">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852862" y="0"/>
            <a:ext cx="2944812" cy="493712"/>
          </a:xfrm>
          <a:prstGeom prst="rect">
            <a:avLst/>
          </a:prstGeom>
          <a:noFill/>
          <a:ln>
            <a:noFill/>
          </a:ln>
        </p:spPr>
        <p:txBody>
          <a:bodyPr anchorCtr="0" anchor="t" bIns="45475" lIns="90950" spcFirstLastPara="1" rIns="90950" wrap="square" tIns="45475">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906462" y="4689475"/>
            <a:ext cx="4984750" cy="4441825"/>
          </a:xfrm>
          <a:prstGeom prst="rect">
            <a:avLst/>
          </a:prstGeom>
          <a:noFill/>
          <a:ln>
            <a:noFill/>
          </a:ln>
        </p:spPr>
        <p:txBody>
          <a:bodyPr anchorCtr="0" anchor="t" bIns="45475" lIns="90950" spcFirstLastPara="1" rIns="90950" wrap="square" tIns="45475">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378950"/>
            <a:ext cx="2944812" cy="493712"/>
          </a:xfrm>
          <a:prstGeom prst="rect">
            <a:avLst/>
          </a:prstGeom>
          <a:noFill/>
          <a:ln>
            <a:noFill/>
          </a:ln>
        </p:spPr>
        <p:txBody>
          <a:bodyPr anchorCtr="0" anchor="b" bIns="45475" lIns="90950" spcFirstLastPara="1" rIns="90950" wrap="square" tIns="45475">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852862" y="9378950"/>
            <a:ext cx="2944812" cy="493712"/>
          </a:xfrm>
          <a:prstGeom prst="rect">
            <a:avLst/>
          </a:prstGeom>
          <a:noFill/>
          <a:ln>
            <a:noFill/>
          </a:ln>
        </p:spPr>
        <p:txBody>
          <a:bodyPr anchorCtr="0" anchor="b" bIns="45475" lIns="90950" spcFirstLastPara="1" rIns="90950" wrap="square" tIns="45475">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u"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None/>
            </a:pPr>
            <a:r>
              <a:t/>
            </a:r>
            <a:endParaRPr/>
          </a:p>
        </p:txBody>
      </p:sp>
      <p:sp>
        <p:nvSpPr>
          <p:cNvPr id="124" name="Google Shape;124;p1: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2: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600"/>
              </a:spcBef>
              <a:spcAft>
                <a:spcPts val="0"/>
              </a:spcAft>
              <a:buClr>
                <a:schemeClr val="dk1"/>
              </a:buClr>
              <a:buSzPts val="1100"/>
              <a:buFont typeface="Arial"/>
              <a:buNone/>
            </a:pPr>
            <a:r>
              <a:rPr lang="eu" sz="1200">
                <a:solidFill>
                  <a:schemeClr val="dk1"/>
                </a:solidFill>
              </a:rPr>
              <a:t>As a school we want to ensure that all our children are successful readers.</a:t>
            </a:r>
            <a:endParaRPr sz="1200">
              <a:solidFill>
                <a:schemeClr val="dk1"/>
              </a:solidFill>
            </a:endParaRPr>
          </a:p>
          <a:p>
            <a:pPr indent="0" lvl="0" marL="0" rtl="0" algn="l">
              <a:lnSpc>
                <a:spcPct val="115000"/>
              </a:lnSpc>
              <a:spcBef>
                <a:spcPts val="600"/>
              </a:spcBef>
              <a:spcAft>
                <a:spcPts val="0"/>
              </a:spcAft>
              <a:buClr>
                <a:schemeClr val="dk1"/>
              </a:buClr>
              <a:buSzPts val="1100"/>
              <a:buFont typeface="Arial"/>
              <a:buNone/>
            </a:pPr>
            <a:r>
              <a:rPr lang="eu" sz="1200">
                <a:solidFill>
                  <a:schemeClr val="dk1"/>
                </a:solidFill>
              </a:rPr>
              <a:t>We use the RWI programme because it is very rigorous and with its focus on assessment and differentiation it helps children of varying abilities to make good progress:</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 It has been tried and tested over and over again in schools across the country.</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 It is systematic, well structured and therefore results in children rapidly learning sounds &amp; blending. </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•There is a built in system to regularly assess progress being made by each child.</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•There is a 1 to 1 support programme to prevent children falling behind</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•Training &amp; development for staff is an ongoing part of the programme.</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•It is built around some central beliefs including the need for a rapid pace of learning, praise and encouragement for children and a passion for reading</a:t>
            </a:r>
            <a:endParaRPr sz="1200">
              <a:solidFill>
                <a:schemeClr val="dk1"/>
              </a:solidFill>
            </a:endParaRPr>
          </a:p>
          <a:p>
            <a:pPr indent="0" lvl="0" marL="0" rtl="0" algn="l">
              <a:spcBef>
                <a:spcPts val="0"/>
              </a:spcBef>
              <a:spcAft>
                <a:spcPts val="0"/>
              </a:spcAft>
              <a:buNone/>
            </a:pPr>
            <a:r>
              <a:t/>
            </a:r>
            <a:endParaRPr sz="1200"/>
          </a:p>
        </p:txBody>
      </p:sp>
      <p:sp>
        <p:nvSpPr>
          <p:cNvPr id="135" name="Google Shape;135;p2: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3: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285750" lvl="0" marL="342900" rtl="0" algn="l">
              <a:lnSpc>
                <a:spcPct val="115000"/>
              </a:lnSpc>
              <a:spcBef>
                <a:spcPts val="400"/>
              </a:spcBef>
              <a:spcAft>
                <a:spcPts val="0"/>
              </a:spcAft>
              <a:buClr>
                <a:srgbClr val="666600"/>
              </a:buClr>
              <a:buSzPts val="1200"/>
              <a:buFont typeface="Noto Sans Symbols"/>
              <a:buChar char="•"/>
            </a:pPr>
            <a:r>
              <a:rPr lang="eu" sz="1200">
                <a:solidFill>
                  <a:schemeClr val="dk1"/>
                </a:solidFill>
              </a:rPr>
              <a:t>Read Write Inc. lasts just over two years for most children, if they start the programme in Reception.</a:t>
            </a:r>
            <a:endParaRPr sz="1200">
              <a:solidFill>
                <a:schemeClr val="dk1"/>
              </a:solidFill>
            </a:endParaRPr>
          </a:p>
          <a:p>
            <a:pPr indent="-285750" lvl="0" marL="342900" rtl="0" algn="l">
              <a:lnSpc>
                <a:spcPct val="115000"/>
              </a:lnSpc>
              <a:spcBef>
                <a:spcPts val="0"/>
              </a:spcBef>
              <a:spcAft>
                <a:spcPts val="0"/>
              </a:spcAft>
              <a:buClr>
                <a:srgbClr val="666600"/>
              </a:buClr>
              <a:buSzPts val="1200"/>
              <a:buFont typeface="Noto Sans Symbols"/>
              <a:buChar char="•"/>
            </a:pPr>
            <a:r>
              <a:rPr lang="eu" sz="1200">
                <a:solidFill>
                  <a:schemeClr val="dk1"/>
                </a:solidFill>
              </a:rPr>
              <a:t>It also supports children who join the programme at a later point or who are experiencing differing learning difficulties.</a:t>
            </a:r>
            <a:endParaRPr sz="100">
              <a:solidFill>
                <a:schemeClr val="dk1"/>
              </a:solidFill>
            </a:endParaRPr>
          </a:p>
          <a:p>
            <a:pPr indent="0" lvl="0" marL="0" rtl="0" algn="l">
              <a:spcBef>
                <a:spcPts val="0"/>
              </a:spcBef>
              <a:spcAft>
                <a:spcPts val="0"/>
              </a:spcAft>
              <a:buNone/>
            </a:pPr>
            <a:r>
              <a:t/>
            </a:r>
            <a:endParaRPr/>
          </a:p>
        </p:txBody>
      </p:sp>
      <p:sp>
        <p:nvSpPr>
          <p:cNvPr id="144" name="Google Shape;144;p3: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61a782daf6_0_0: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61a782daf6_0_0: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Phonics is a method of learning to read. </a:t>
            </a:r>
            <a:r>
              <a:rPr lang="eu" sz="1200">
                <a:solidFill>
                  <a:schemeClr val="dk1"/>
                </a:solidFill>
              </a:rPr>
              <a:t>Phonics</a:t>
            </a:r>
            <a:r>
              <a:rPr lang="eu" sz="1200">
                <a:solidFill>
                  <a:schemeClr val="dk1"/>
                </a:solidFill>
              </a:rPr>
              <a:t> works by breaking each word up into it’s individual sounds </a:t>
            </a:r>
            <a:r>
              <a:rPr lang="eu" sz="1200">
                <a:solidFill>
                  <a:schemeClr val="dk1"/>
                </a:solidFill>
              </a:rPr>
              <a:t>before</a:t>
            </a:r>
            <a:r>
              <a:rPr lang="eu" sz="1200">
                <a:solidFill>
                  <a:schemeClr val="dk1"/>
                </a:solidFill>
              </a:rPr>
              <a:t> </a:t>
            </a:r>
            <a:r>
              <a:rPr lang="eu" sz="1200">
                <a:solidFill>
                  <a:schemeClr val="dk1"/>
                </a:solidFill>
              </a:rPr>
              <a:t>blending</a:t>
            </a:r>
            <a:r>
              <a:rPr lang="eu" sz="1200">
                <a:solidFill>
                  <a:schemeClr val="dk1"/>
                </a:solidFill>
              </a:rPr>
              <a:t> </a:t>
            </a:r>
            <a:r>
              <a:rPr lang="eu" sz="1200">
                <a:solidFill>
                  <a:schemeClr val="dk1"/>
                </a:solidFill>
              </a:rPr>
              <a:t>those</a:t>
            </a:r>
            <a:r>
              <a:rPr lang="eu" sz="1200">
                <a:solidFill>
                  <a:schemeClr val="dk1"/>
                </a:solidFill>
              </a:rPr>
              <a:t> sounds back together to make the word. So for ‘mat’, you would say m-a-t- mat and for ‘ship’, you would say sh-i-p- ship. This means that children don’t have to memorise thousands of words </a:t>
            </a:r>
            <a:r>
              <a:rPr lang="eu" sz="1200">
                <a:solidFill>
                  <a:schemeClr val="dk1"/>
                </a:solidFill>
              </a:rPr>
              <a:t>individually</a:t>
            </a:r>
            <a:r>
              <a:rPr lang="eu" sz="1200">
                <a:solidFill>
                  <a:schemeClr val="dk1"/>
                </a:solidFill>
              </a:rPr>
              <a:t>. </a:t>
            </a:r>
            <a:endParaRPr i="1"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A sound that is </a:t>
            </a:r>
            <a:r>
              <a:rPr b="1" lang="eu" sz="1200">
                <a:solidFill>
                  <a:schemeClr val="dk1"/>
                </a:solidFill>
              </a:rPr>
              <a:t>spoken</a:t>
            </a:r>
            <a:r>
              <a:rPr lang="eu" sz="1200">
                <a:solidFill>
                  <a:schemeClr val="dk1"/>
                </a:solidFill>
              </a:rPr>
              <a:t> is called a ‘phoneme’ and a sound that is </a:t>
            </a:r>
            <a:r>
              <a:rPr b="1" lang="eu" sz="1200">
                <a:solidFill>
                  <a:schemeClr val="dk1"/>
                </a:solidFill>
              </a:rPr>
              <a:t>written</a:t>
            </a:r>
            <a:r>
              <a:rPr lang="eu" sz="1200">
                <a:solidFill>
                  <a:schemeClr val="dk1"/>
                </a:solidFill>
              </a:rPr>
              <a:t> is called a ‘grapheme’. </a:t>
            </a:r>
            <a:r>
              <a:rPr i="1" lang="eu" sz="1200">
                <a:solidFill>
                  <a:schemeClr val="dk1"/>
                </a:solidFill>
              </a:rPr>
              <a:t> </a:t>
            </a:r>
            <a:endParaRPr/>
          </a:p>
        </p:txBody>
      </p:sp>
      <p:sp>
        <p:nvSpPr>
          <p:cNvPr id="154" name="Google Shape;154;g61a782daf6_0_0: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6: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use 44 sounds to make all the words in the English language.                                 	</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However, we only have 26 letters.</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The 26 letters work singly, in pairs ( ou, or) and sometimes in threes to represent one sound (igh, air). When two or three letters are grouped together to make a sound, we call them ‘Special Friends’</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In English, we have more than 150 ways to represent 44 sounds, using the 26 letters in the alphabet.</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u" sz="1200">
                <a:solidFill>
                  <a:schemeClr val="dk1"/>
                </a:solidFill>
              </a:rPr>
              <a:t>Click</a:t>
            </a:r>
            <a:endParaRPr i="1"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This makes our language one of the most complex in the world!</a:t>
            </a:r>
            <a:endParaRPr sz="1200">
              <a:latin typeface="Calibri"/>
              <a:ea typeface="Calibri"/>
              <a:cs typeface="Calibri"/>
              <a:sym typeface="Calibri"/>
            </a:endParaRPr>
          </a:p>
        </p:txBody>
      </p:sp>
      <p:sp>
        <p:nvSpPr>
          <p:cNvPr id="161" name="Google Shape;161;p6: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8: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This shows 8 different ways of writing the /ay/ sound. It shows just how complex the English language is. </a:t>
            </a:r>
            <a:endParaRPr sz="1200">
              <a:solidFill>
                <a:schemeClr val="dk1"/>
              </a:solidFill>
            </a:endParaRPr>
          </a:p>
          <a:p>
            <a:pPr indent="0" lvl="0" marL="0" rtl="0" algn="l">
              <a:spcBef>
                <a:spcPts val="0"/>
              </a:spcBef>
              <a:spcAft>
                <a:spcPts val="0"/>
              </a:spcAft>
              <a:buNone/>
            </a:pPr>
            <a:r>
              <a:t/>
            </a:r>
            <a:endParaRPr sz="1200"/>
          </a:p>
        </p:txBody>
      </p:sp>
      <p:sp>
        <p:nvSpPr>
          <p:cNvPr id="170" name="Google Shape;170;p8: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0: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None/>
            </a:pPr>
            <a:r>
              <a:t/>
            </a:r>
            <a:endParaRPr/>
          </a:p>
        </p:txBody>
      </p:sp>
      <p:sp>
        <p:nvSpPr>
          <p:cNvPr id="179" name="Google Shape;179;p10: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1: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teach Set 1 sounds first - these are the sounds highlighted yellow.</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teach letter sounds, not letter names so ‘a’ as in ‘apple’ not ‘ai’.</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Some of the sounds are stretchy  and some are bouncy. The difference is that with the stretchy sounds, you can hold onto the sound and the bouncy sounds you can’t. </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It is common to confuse letters which have similar shapes e.g. b, d, p and i, j.</a:t>
            </a:r>
            <a:endParaRPr sz="1200"/>
          </a:p>
          <a:p>
            <a:pPr indent="0" lvl="0" marL="0" rtl="0" algn="l">
              <a:lnSpc>
                <a:spcPct val="115000"/>
              </a:lnSpc>
              <a:spcBef>
                <a:spcPts val="400"/>
              </a:spcBef>
              <a:spcAft>
                <a:spcPts val="0"/>
              </a:spcAft>
              <a:buClr>
                <a:schemeClr val="dk1"/>
              </a:buClr>
              <a:buSzPts val="1100"/>
              <a:buFont typeface="Arial"/>
              <a:buNone/>
            </a:pPr>
            <a:r>
              <a:rPr lang="eu" sz="1200"/>
              <a:t>Don’t worry if your child has difficulty pronouncing some sounds. Many children have a few sounds they find difficult to say. They can easily learn to read, as long as we know what sound the child is trying to say. You can help your child by encouraging him or her to look at your mouth when you say the sound or to look in a </a:t>
            </a:r>
            <a:r>
              <a:rPr lang="eu" sz="1200"/>
              <a:t>mirror at their mouth shape.</a:t>
            </a:r>
            <a:endParaRPr sz="1200"/>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Once children are confident at recognising Set 1 sounds, we then teach Set 2 sounds (sounds highlighted blue).</a:t>
            </a:r>
            <a:endParaRPr sz="1200"/>
          </a:p>
        </p:txBody>
      </p:sp>
      <p:sp>
        <p:nvSpPr>
          <p:cNvPr id="188" name="Google Shape;188;p11: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61a782daf6_0_54: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61a782daf6_0_54: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teach using pure sounds. A pure sound is where you try not to add the ‘uh’ on the end (‘m’ not’ muh’, ’s’ not ‘suh’, etc.) so that your child will be able to blend the sounds together to make words more easily.</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You can watch this film of little Sylvie on the Ruth Miskin website to practise using pure sounds. </a:t>
            </a:r>
            <a:endParaRPr sz="1200"/>
          </a:p>
        </p:txBody>
      </p:sp>
      <p:sp>
        <p:nvSpPr>
          <p:cNvPr id="205" name="Google Shape;205;g61a782daf6_0_54: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5d2115726e_0_0: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5d2115726e_0_0: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The reason why RWI works so well is that there is a hook to learn the sounds as they use pictures which are the same shape as the letter.</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‘s’ looks like a snake.</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‘d’ looks like a dinosaur.</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‘m’ looks like a mountain.</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‘a’ looks like an apple.</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teach the children to name the pictures before they learn the sound. So when they see the grapheme ‘s’, they can visualise ‘snake’ and then say ‘s’ or for ‘d’, they visualise the dinosaur and say ‘d’. When you’re sat with your child practising the sounds in their green Set 1 Speed Sound book, if your child looks at a grapheme and can’t remember the sound, encourage them to recall the picture and then hopefully, they’ll be able to say the sound. If not, tell them the sound and the more they practise, the better they’ll get. </a:t>
            </a:r>
            <a:endParaRPr/>
          </a:p>
        </p:txBody>
      </p:sp>
      <p:sp>
        <p:nvSpPr>
          <p:cNvPr id="214" name="Google Shape;214;g15d2115726e_0_0: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15d2115726e_0_8: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15d2115726e_0_8: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None/>
            </a:pPr>
            <a:r>
              <a:rPr lang="eu" sz="1200">
                <a:solidFill>
                  <a:schemeClr val="dk1"/>
                </a:solidFill>
              </a:rPr>
              <a:t>At the same time as learning to read each sound, children also learn how to form each letter correctly.</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Each sound has a handwriting phrase e.g. ‘Maisie, mountain, mountain’ for ‘m’.</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suggest you use these handwriting phrases when practising writing at home with your child. These were included in the Sounds folder. It’s so important to sit with your child to check they are forming the letter correctly- bad habits are difficult to break!</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Avoid using these phrases to read the sound so when </a:t>
            </a:r>
            <a:r>
              <a:rPr lang="eu" sz="1200">
                <a:solidFill>
                  <a:schemeClr val="dk1"/>
                </a:solidFill>
              </a:rPr>
              <a:t>reading</a:t>
            </a:r>
            <a:r>
              <a:rPr lang="eu" sz="1200">
                <a:solidFill>
                  <a:schemeClr val="dk1"/>
                </a:solidFill>
              </a:rPr>
              <a:t> the sound ‘p’, we say ‘pirate’ but when writing ‘p’, we say ‘down the plait and over the pirate’s face’.</a:t>
            </a:r>
            <a:endParaRPr/>
          </a:p>
        </p:txBody>
      </p:sp>
      <p:sp>
        <p:nvSpPr>
          <p:cNvPr id="223" name="Google Shape;223;g15d2115726e_0_8: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0730da951a_0_0: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0730da951a_0_0: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None/>
            </a:pPr>
            <a:r>
              <a:t/>
            </a:r>
            <a:endParaRPr/>
          </a:p>
        </p:txBody>
      </p:sp>
      <p:sp>
        <p:nvSpPr>
          <p:cNvPr id="232" name="Google Shape;232;g30730da951a_0_0: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15d2115726e_0_18: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15d2115726e_0_18: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None/>
            </a:pPr>
            <a:r>
              <a:rPr lang="eu" sz="1200"/>
              <a:t>-</a:t>
            </a:r>
            <a:r>
              <a:rPr lang="eu" sz="1200"/>
              <a:t>We encourage the children to hold a pencil using a tripod grip as this is deemed the most comfortable. It’s best to encourage this whilst they are young as it’s hard to undo bad habits when they are older. To help the children, we </a:t>
            </a:r>
            <a:r>
              <a:rPr lang="eu" sz="1200"/>
              <a:t>pretend</a:t>
            </a:r>
            <a:r>
              <a:rPr lang="eu" sz="1200"/>
              <a:t> the </a:t>
            </a:r>
            <a:r>
              <a:rPr lang="eu" sz="1200"/>
              <a:t>thumb</a:t>
            </a:r>
            <a:r>
              <a:rPr lang="eu" sz="1200"/>
              <a:t> and forefinger are the crocodile’s mouth and he sits on the log which is the 3rd finger. </a:t>
            </a:r>
            <a:endParaRPr sz="1200"/>
          </a:p>
          <a:p>
            <a:pPr indent="0" lvl="0" marL="0" rtl="0" algn="l">
              <a:spcBef>
                <a:spcPts val="0"/>
              </a:spcBef>
              <a:spcAft>
                <a:spcPts val="0"/>
              </a:spcAft>
              <a:buNone/>
            </a:pPr>
            <a:r>
              <a:rPr lang="eu" sz="1200"/>
              <a:t>-In order to hold a pencil correctly,  a child needs to have developed muscle strength in their fingers. Fine motor activities really help with this- there are lots of ideas on the internet. We highly recommend using a Stabilo Easygraph pencil as it has grooves for the fingers and is </a:t>
            </a:r>
            <a:r>
              <a:rPr lang="eu" sz="1200"/>
              <a:t>triangular</a:t>
            </a:r>
            <a:r>
              <a:rPr lang="eu" sz="1200"/>
              <a:t> shaped.</a:t>
            </a:r>
            <a:endParaRPr sz="1200"/>
          </a:p>
        </p:txBody>
      </p:sp>
      <p:sp>
        <p:nvSpPr>
          <p:cNvPr id="240" name="Google Shape;240;g15d2115726e_0_18: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61a782daf6_0_40: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61a782daf6_0_40: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Oral blending is the ability to blend spoken sounds into words.It is the prerequisite skill for reading. </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We use Fred the Frog as Fred can only speak in pure sounds. He says d-o-g, h-a-t etc.</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Speaking like Fred helps children to understand that words are made up of sounds.</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Fred helps children practise blending sounds together because he needs the children to say the words for him. Fred says d-o-g, children tell him the word is dog.</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This is how we </a:t>
            </a:r>
            <a:r>
              <a:rPr b="1" lang="eu" sz="1200">
                <a:solidFill>
                  <a:schemeClr val="dk1"/>
                </a:solidFill>
              </a:rPr>
              <a:t>quickly</a:t>
            </a:r>
            <a:r>
              <a:rPr lang="eu" sz="1200">
                <a:solidFill>
                  <a:schemeClr val="dk1"/>
                </a:solidFill>
              </a:rPr>
              <a:t> teach </a:t>
            </a:r>
            <a:r>
              <a:rPr b="1" lang="eu" sz="1200">
                <a:solidFill>
                  <a:schemeClr val="dk1"/>
                </a:solidFill>
              </a:rPr>
              <a:t>all of our children</a:t>
            </a:r>
            <a:r>
              <a:rPr lang="eu" sz="1200">
                <a:solidFill>
                  <a:schemeClr val="dk1"/>
                </a:solidFill>
              </a:rPr>
              <a:t> to blend.</a:t>
            </a:r>
            <a:endParaRPr sz="1200"/>
          </a:p>
        </p:txBody>
      </p:sp>
      <p:sp>
        <p:nvSpPr>
          <p:cNvPr id="250" name="Google Shape;250;g61a782daf6_0_40: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61a782daf6_0_23:notes"/>
          <p:cNvSpPr/>
          <p:nvPr>
            <p:ph idx="2" type="sldImg"/>
          </p:nvPr>
        </p:nvSpPr>
        <p:spPr>
          <a:xfrm>
            <a:off x="933450" y="741362"/>
            <a:ext cx="4933800" cy="37005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61a782daf6_0_23:notes"/>
          <p:cNvSpPr txBox="1"/>
          <p:nvPr>
            <p:ph idx="1" type="body"/>
          </p:nvPr>
        </p:nvSpPr>
        <p:spPr>
          <a:xfrm>
            <a:off x="906462" y="4689475"/>
            <a:ext cx="4984800" cy="4441800"/>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Alongside teaching children letter sounds, we teach them to blend sounds to read words e.g. s-a-t, sat. They </a:t>
            </a:r>
            <a:r>
              <a:rPr b="1" lang="eu" sz="1200">
                <a:solidFill>
                  <a:schemeClr val="dk1"/>
                </a:solidFill>
              </a:rPr>
              <a:t>Fred Talk</a:t>
            </a:r>
            <a:r>
              <a:rPr lang="eu" sz="1200">
                <a:solidFill>
                  <a:schemeClr val="dk1"/>
                </a:solidFill>
              </a:rPr>
              <a:t> the word first by sounding out the word and then blend those sounds together to read </a:t>
            </a:r>
            <a:r>
              <a:rPr lang="eu" sz="1200">
                <a:solidFill>
                  <a:schemeClr val="dk1"/>
                </a:solidFill>
              </a:rPr>
              <a:t>the</a:t>
            </a:r>
            <a:r>
              <a:rPr lang="eu" sz="1200">
                <a:solidFill>
                  <a:schemeClr val="dk1"/>
                </a:solidFill>
              </a:rPr>
              <a:t> word. The letters are taught in a particular order </a:t>
            </a:r>
            <a:r>
              <a:rPr lang="eu" sz="1200">
                <a:solidFill>
                  <a:schemeClr val="dk1"/>
                </a:solidFill>
              </a:rPr>
              <a:t>because</a:t>
            </a:r>
            <a:r>
              <a:rPr lang="eu" sz="1200">
                <a:solidFill>
                  <a:schemeClr val="dk1"/>
                </a:solidFill>
              </a:rPr>
              <a:t> they are the most common and several words can be made using just a few letters.</a:t>
            </a:r>
            <a:endParaRPr sz="1200"/>
          </a:p>
        </p:txBody>
      </p:sp>
      <p:sp>
        <p:nvSpPr>
          <p:cNvPr id="259" name="Google Shape;259;g61a782daf6_0_23:notes"/>
          <p:cNvSpPr txBox="1"/>
          <p:nvPr>
            <p:ph idx="12" type="sldNum"/>
          </p:nvPr>
        </p:nvSpPr>
        <p:spPr>
          <a:xfrm>
            <a:off x="3852862" y="9378950"/>
            <a:ext cx="2944800" cy="493800"/>
          </a:xfrm>
          <a:prstGeom prst="rect">
            <a:avLst/>
          </a:prstGeom>
        </p:spPr>
        <p:txBody>
          <a:bodyPr anchorCtr="0" anchor="b" bIns="45475" lIns="90950" spcFirstLastPara="1" rIns="90950" wrap="square" tIns="45475">
            <a:noAutofit/>
          </a:bodyPr>
          <a:lstStyle/>
          <a:p>
            <a:pPr indent="0" lvl="0" marL="0" rtl="0" algn="r">
              <a:spcBef>
                <a:spcPts val="0"/>
              </a:spcBef>
              <a:spcAft>
                <a:spcPts val="0"/>
              </a:spcAft>
              <a:buClr>
                <a:srgbClr val="000000"/>
              </a:buClr>
              <a:buSzPts val="1200"/>
              <a:buFont typeface="Times New Roman"/>
              <a:buNone/>
            </a:pPr>
            <a:fld id="{00000000-1234-1234-1234-123412341234}" type="slidenum">
              <a:rPr lang="eu"/>
              <a:t>‹#›</a:t>
            </a:fld>
            <a:endParaRPr sz="1400">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9: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Once the children know one way of reading and spelling each sound, the children are then taught Set 3 sounds (sounds in pink) which are alternative ways of spelling each sound. For example, they know ‘ay’ and now learn a-e and ai as other spellings for the same sound.</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As mentioned previously, there are more than 150 graphemes and this chart shows the 100 most common graphemes. </a:t>
            </a:r>
            <a:endParaRPr sz="1200"/>
          </a:p>
        </p:txBody>
      </p:sp>
      <p:sp>
        <p:nvSpPr>
          <p:cNvPr id="268" name="Google Shape;268;p9: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3: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We teach the </a:t>
            </a:r>
            <a:r>
              <a:rPr lang="eu" sz="1200">
                <a:solidFill>
                  <a:schemeClr val="dk1"/>
                </a:solidFill>
              </a:rPr>
              <a:t>children</a:t>
            </a:r>
            <a:r>
              <a:rPr lang="eu" sz="1200">
                <a:solidFill>
                  <a:schemeClr val="dk1"/>
                </a:solidFill>
              </a:rPr>
              <a:t> what the ‘tricky’ sound is. As children need to </a:t>
            </a:r>
            <a:r>
              <a:rPr b="1" lang="eu" sz="1200">
                <a:solidFill>
                  <a:schemeClr val="dk1"/>
                </a:solidFill>
              </a:rPr>
              <a:t>memorise</a:t>
            </a:r>
            <a:r>
              <a:rPr lang="eu" sz="1200">
                <a:solidFill>
                  <a:schemeClr val="dk1"/>
                </a:solidFill>
              </a:rPr>
              <a:t> Red words, they will need lots of opportunities to see them and practise them.</a:t>
            </a:r>
            <a:endParaRPr sz="1200">
              <a:solidFill>
                <a:schemeClr val="dk1"/>
              </a:solidFill>
            </a:endParaRPr>
          </a:p>
          <a:p>
            <a:pPr indent="0" lvl="0" marL="0" rtl="0" algn="l">
              <a:spcBef>
                <a:spcPts val="0"/>
              </a:spcBef>
              <a:spcAft>
                <a:spcPts val="0"/>
              </a:spcAft>
              <a:buNone/>
            </a:pPr>
            <a:r>
              <a:t/>
            </a:r>
            <a:endParaRPr/>
          </a:p>
        </p:txBody>
      </p:sp>
      <p:sp>
        <p:nvSpPr>
          <p:cNvPr id="278" name="Google Shape;278;p13: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5: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It is a tool so they will be able to spell any word. </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u" sz="1200">
                <a:solidFill>
                  <a:schemeClr val="dk1"/>
                </a:solidFill>
              </a:rPr>
              <a:t>It means they do not have to memorise lists of spelling words.</a:t>
            </a:r>
            <a:endParaRPr sz="1200">
              <a:solidFill>
                <a:schemeClr val="dk1"/>
              </a:solidFill>
              <a:latin typeface="Times New Roman"/>
              <a:ea typeface="Times New Roman"/>
              <a:cs typeface="Times New Roman"/>
              <a:sym typeface="Times New Roman"/>
            </a:endParaRPr>
          </a:p>
        </p:txBody>
      </p:sp>
      <p:sp>
        <p:nvSpPr>
          <p:cNvPr id="287" name="Google Shape;287;p15: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6: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Every day, your child will read and write the words that contain the sounds and graphemes they have learned so far, using lively, fun phonic storybooks and a Get Writing book. Hold up some Storybooks and Get Writing Books.</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-Hold up picture books – as part of our literacy programme in </a:t>
            </a:r>
            <a:r>
              <a:rPr lang="eu" sz="1200" u="sng">
                <a:solidFill>
                  <a:schemeClr val="dk1"/>
                </a:solidFill>
              </a:rPr>
              <a:t>YR we have been sending home some picture books without words</a:t>
            </a:r>
            <a:r>
              <a:rPr lang="eu" sz="1200">
                <a:solidFill>
                  <a:schemeClr val="dk1"/>
                </a:solidFill>
              </a:rPr>
              <a:t>. This provides a really valuable and hopefully enjoyable time to spend with your child, developing reading skills such as creating narrative, predicting what will happen next and talking about the setting and the feelings of characters etc.</a:t>
            </a:r>
            <a:endParaRPr sz="1200">
              <a:solidFill>
                <a:schemeClr val="dk1"/>
              </a:solidFill>
            </a:endParaRPr>
          </a:p>
          <a:p>
            <a:pPr indent="0" lvl="0" marL="0" rtl="0" algn="l">
              <a:spcBef>
                <a:spcPts val="0"/>
              </a:spcBef>
              <a:spcAft>
                <a:spcPts val="0"/>
              </a:spcAft>
              <a:buNone/>
            </a:pPr>
            <a:r>
              <a:t/>
            </a:r>
            <a:endParaRPr sz="1200"/>
          </a:p>
        </p:txBody>
      </p:sp>
      <p:sp>
        <p:nvSpPr>
          <p:cNvPr id="297" name="Google Shape;297;p16: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18: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lang="eu" sz="1200">
                <a:solidFill>
                  <a:schemeClr val="dk1"/>
                </a:solidFill>
                <a:latin typeface="Times New Roman"/>
                <a:ea typeface="Times New Roman"/>
                <a:cs typeface="Times New Roman"/>
                <a:sym typeface="Times New Roman"/>
              </a:rPr>
              <a:t>-Over three days, the children encounter each text three times, working with their reading partner.</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latin typeface="Times New Roman"/>
                <a:ea typeface="Times New Roman"/>
                <a:cs typeface="Times New Roman"/>
                <a:sym typeface="Times New Roman"/>
              </a:rPr>
              <a:t>-They read it first to practice decoding the text</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latin typeface="Times New Roman"/>
                <a:ea typeface="Times New Roman"/>
                <a:cs typeface="Times New Roman"/>
                <a:sym typeface="Times New Roman"/>
              </a:rPr>
              <a:t>-The second day they focus on comprehension, often with the teacher modelling the process.</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latin typeface="Times New Roman"/>
                <a:ea typeface="Times New Roman"/>
                <a:cs typeface="Times New Roman"/>
                <a:sym typeface="Times New Roman"/>
              </a:rPr>
              <a:t>-The final reading is to bring the text to life by adding intonation or story voice.</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371" name="Google Shape;371;p18: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19: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Support your child to complete the daily sound sheet</a:t>
            </a:r>
            <a:r>
              <a:rPr lang="eu" sz="1200">
                <a:solidFill>
                  <a:schemeClr val="dk1"/>
                </a:solidFill>
                <a:latin typeface="Times New Roman"/>
                <a:ea typeface="Times New Roman"/>
                <a:cs typeface="Times New Roman"/>
                <a:sym typeface="Times New Roman"/>
              </a:rPr>
              <a:t>- point to each picture so your child can tell you what it is. In the first box, your child needs to practise the letter whilst saying the </a:t>
            </a:r>
            <a:r>
              <a:rPr b="1" lang="eu" sz="1200">
                <a:solidFill>
                  <a:schemeClr val="dk1"/>
                </a:solidFill>
                <a:latin typeface="Times New Roman"/>
                <a:ea typeface="Times New Roman"/>
                <a:cs typeface="Times New Roman"/>
                <a:sym typeface="Times New Roman"/>
              </a:rPr>
              <a:t>handwriting</a:t>
            </a:r>
            <a:r>
              <a:rPr b="1" lang="eu" sz="1200">
                <a:solidFill>
                  <a:schemeClr val="dk1"/>
                </a:solidFill>
                <a:latin typeface="Times New Roman"/>
                <a:ea typeface="Times New Roman"/>
                <a:cs typeface="Times New Roman"/>
                <a:sym typeface="Times New Roman"/>
              </a:rPr>
              <a:t> phrase</a:t>
            </a:r>
            <a:r>
              <a:rPr lang="eu" sz="1200">
                <a:solidFill>
                  <a:schemeClr val="dk1"/>
                </a:solidFill>
                <a:latin typeface="Times New Roman"/>
                <a:ea typeface="Times New Roman"/>
                <a:cs typeface="Times New Roman"/>
                <a:sym typeface="Times New Roman"/>
              </a:rPr>
              <a:t> and in the second box, they need to say the </a:t>
            </a:r>
            <a:r>
              <a:rPr b="1" lang="eu" sz="1200">
                <a:solidFill>
                  <a:schemeClr val="dk1"/>
                </a:solidFill>
                <a:latin typeface="Times New Roman"/>
                <a:ea typeface="Times New Roman"/>
                <a:cs typeface="Times New Roman"/>
                <a:sym typeface="Times New Roman"/>
              </a:rPr>
              <a:t>letter sound</a:t>
            </a:r>
            <a:r>
              <a:rPr lang="eu" sz="1200">
                <a:solidFill>
                  <a:schemeClr val="dk1"/>
                </a:solidFill>
                <a:latin typeface="Times New Roman"/>
                <a:ea typeface="Times New Roman"/>
                <a:cs typeface="Times New Roman"/>
                <a:sym typeface="Times New Roman"/>
              </a:rPr>
              <a:t> whilst writing it. It is so </a:t>
            </a:r>
            <a:r>
              <a:rPr lang="eu" sz="1200">
                <a:solidFill>
                  <a:schemeClr val="dk1"/>
                </a:solidFill>
                <a:latin typeface="Times New Roman"/>
                <a:ea typeface="Times New Roman"/>
                <a:cs typeface="Times New Roman"/>
                <a:sym typeface="Times New Roman"/>
              </a:rPr>
              <a:t>important</a:t>
            </a:r>
            <a:r>
              <a:rPr lang="eu" sz="1200">
                <a:solidFill>
                  <a:schemeClr val="dk1"/>
                </a:solidFill>
                <a:latin typeface="Times New Roman"/>
                <a:ea typeface="Times New Roman"/>
                <a:cs typeface="Times New Roman"/>
                <a:sym typeface="Times New Roman"/>
              </a:rPr>
              <a:t> to sit with your child so you can make sure they are forming the letters correctly and checking they are holding their pencil correctly. </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Regularly look at the Set 1 Speed Sound book together- </a:t>
            </a:r>
            <a:r>
              <a:rPr lang="eu" sz="1200">
                <a:solidFill>
                  <a:schemeClr val="dk1"/>
                </a:solidFill>
                <a:latin typeface="Times New Roman"/>
                <a:ea typeface="Times New Roman"/>
                <a:cs typeface="Times New Roman"/>
                <a:sym typeface="Times New Roman"/>
              </a:rPr>
              <a:t>when practising the sounds, do them out of order. If you show the grapheme and your child doesn’t know it, </a:t>
            </a:r>
            <a:r>
              <a:rPr lang="eu" sz="1200">
                <a:solidFill>
                  <a:schemeClr val="dk1"/>
                </a:solidFill>
                <a:latin typeface="Times New Roman"/>
                <a:ea typeface="Times New Roman"/>
                <a:cs typeface="Times New Roman"/>
                <a:sym typeface="Times New Roman"/>
              </a:rPr>
              <a:t>encourage</a:t>
            </a:r>
            <a:r>
              <a:rPr lang="eu" sz="1200">
                <a:solidFill>
                  <a:schemeClr val="dk1"/>
                </a:solidFill>
                <a:latin typeface="Times New Roman"/>
                <a:ea typeface="Times New Roman"/>
                <a:cs typeface="Times New Roman"/>
                <a:sym typeface="Times New Roman"/>
              </a:rPr>
              <a:t> them to try and think of the picture, turn over the page if necessary, then go back to the grapheme. </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Use pure sounds, not letter names- </a:t>
            </a:r>
            <a:r>
              <a:rPr lang="eu" sz="1200">
                <a:solidFill>
                  <a:schemeClr val="dk1"/>
                </a:solidFill>
                <a:latin typeface="Times New Roman"/>
                <a:ea typeface="Times New Roman"/>
                <a:cs typeface="Times New Roman"/>
                <a:sym typeface="Times New Roman"/>
              </a:rPr>
              <a:t>remember not to add ‘uh’ on the end of the sound.</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Play Fred Games- </a:t>
            </a:r>
            <a:r>
              <a:rPr lang="eu" sz="1200">
                <a:solidFill>
                  <a:schemeClr val="dk1"/>
                </a:solidFill>
                <a:latin typeface="Times New Roman"/>
                <a:ea typeface="Times New Roman"/>
                <a:cs typeface="Times New Roman"/>
                <a:sym typeface="Times New Roman"/>
              </a:rPr>
              <a:t>A list of Fred Games was sent home in the Sound Folder. These are great for helping children to develop the skill of oral blending. </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Listen to your child read the reading material in their popper wallet- </a:t>
            </a:r>
            <a:r>
              <a:rPr lang="eu" sz="1200">
                <a:solidFill>
                  <a:schemeClr val="dk1"/>
                </a:solidFill>
                <a:latin typeface="Times New Roman"/>
                <a:ea typeface="Times New Roman"/>
                <a:cs typeface="Times New Roman"/>
                <a:sym typeface="Times New Roman"/>
              </a:rPr>
              <a:t>your child will have read the RWI book in their wallet so they should read this with confidence and enjoyment! The Book Bag Book is an unseen book so your child may need a bit of support with this. At the moment, books come home on Wednesdays but the day and frequency with which a book comes home may change depending on what part of the programme your child is on but we’ll </a:t>
            </a:r>
            <a:r>
              <a:rPr lang="eu" sz="1200">
                <a:solidFill>
                  <a:schemeClr val="dk1"/>
                </a:solidFill>
                <a:latin typeface="Times New Roman"/>
                <a:ea typeface="Times New Roman"/>
                <a:cs typeface="Times New Roman"/>
                <a:sym typeface="Times New Roman"/>
              </a:rPr>
              <a:t>keep</a:t>
            </a:r>
            <a:r>
              <a:rPr lang="eu" sz="1200">
                <a:solidFill>
                  <a:schemeClr val="dk1"/>
                </a:solidFill>
                <a:latin typeface="Times New Roman"/>
                <a:ea typeface="Times New Roman"/>
                <a:cs typeface="Times New Roman"/>
                <a:sym typeface="Times New Roman"/>
              </a:rPr>
              <a:t> you fully informed </a:t>
            </a:r>
            <a:r>
              <a:rPr lang="eu" sz="1200">
                <a:solidFill>
                  <a:schemeClr val="dk1"/>
                </a:solidFill>
                <a:latin typeface="Times New Roman"/>
                <a:ea typeface="Times New Roman"/>
                <a:cs typeface="Times New Roman"/>
                <a:sym typeface="Times New Roman"/>
              </a:rPr>
              <a:t>along</a:t>
            </a:r>
            <a:r>
              <a:rPr lang="eu" sz="1200">
                <a:solidFill>
                  <a:schemeClr val="dk1"/>
                </a:solidFill>
                <a:latin typeface="Times New Roman"/>
                <a:ea typeface="Times New Roman"/>
                <a:cs typeface="Times New Roman"/>
                <a:sym typeface="Times New Roman"/>
              </a:rPr>
              <a:t> the way. </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Encourage</a:t>
            </a:r>
            <a:r>
              <a:rPr b="1" lang="eu" sz="1200">
                <a:solidFill>
                  <a:schemeClr val="dk1"/>
                </a:solidFill>
                <a:latin typeface="Times New Roman"/>
                <a:ea typeface="Times New Roman"/>
                <a:cs typeface="Times New Roman"/>
                <a:sym typeface="Times New Roman"/>
              </a:rPr>
              <a:t> your child to watch Virtual Classroom lessons sent home- </a:t>
            </a:r>
            <a:r>
              <a:rPr lang="eu" sz="1200">
                <a:solidFill>
                  <a:schemeClr val="dk1"/>
                </a:solidFill>
                <a:latin typeface="Times New Roman"/>
                <a:ea typeface="Times New Roman"/>
                <a:cs typeface="Times New Roman"/>
                <a:sym typeface="Times New Roman"/>
              </a:rPr>
              <a:t>We have been sending home a Virtual Classroom film for each sound and the idea is that your child watches the film and joins in.</a:t>
            </a:r>
            <a:endParaRPr sz="12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Clr>
                <a:schemeClr val="dk1"/>
              </a:buClr>
              <a:buSzPts val="1100"/>
              <a:buFont typeface="Arial"/>
              <a:buNone/>
            </a:pPr>
            <a:r>
              <a:rPr b="1" lang="eu" sz="1200">
                <a:solidFill>
                  <a:schemeClr val="dk1"/>
                </a:solidFill>
                <a:latin typeface="Times New Roman"/>
                <a:ea typeface="Times New Roman"/>
                <a:cs typeface="Times New Roman"/>
                <a:sym typeface="Times New Roman"/>
              </a:rPr>
              <a:t>Regularly check eBooks and quizzes assigned on Oxford Owl</a:t>
            </a:r>
            <a:r>
              <a:rPr lang="eu" sz="1200">
                <a:solidFill>
                  <a:schemeClr val="dk1"/>
                </a:solidFill>
                <a:latin typeface="Times New Roman"/>
                <a:ea typeface="Times New Roman"/>
                <a:cs typeface="Times New Roman"/>
                <a:sym typeface="Times New Roman"/>
              </a:rPr>
              <a:t>- When children start a Red book, we’ll assign it as an eBook and also assign a quiz which goes with it. The Red books will also be sent home as  a paper copy so you can choose how your child reads it. Feedback from parents is that children really enjoy the quizzes.  </a:t>
            </a:r>
            <a:endParaRPr/>
          </a:p>
        </p:txBody>
      </p:sp>
      <p:sp>
        <p:nvSpPr>
          <p:cNvPr id="379" name="Google Shape;379;p19: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1: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Clr>
                <a:schemeClr val="dk1"/>
              </a:buClr>
              <a:buSzPts val="1100"/>
              <a:buFont typeface="Arial"/>
              <a:buNone/>
            </a:pPr>
            <a:r>
              <a:rPr lang="eu" sz="1200">
                <a:solidFill>
                  <a:schemeClr val="dk1"/>
                </a:solidFill>
              </a:rPr>
              <a:t>If parents ask us how they can help at home, we tell parents that the most important thing you can do is to read to your child every day. Reading good quality texts such as Room on the Broom and Stickman will introduce your child to vocabulary they might not hear in everyday conversations. You can also talk </a:t>
            </a:r>
            <a:r>
              <a:rPr lang="eu" sz="1200">
                <a:solidFill>
                  <a:schemeClr val="dk1"/>
                </a:solidFill>
              </a:rPr>
              <a:t>about</a:t>
            </a:r>
            <a:r>
              <a:rPr lang="eu" sz="1200">
                <a:solidFill>
                  <a:schemeClr val="dk1"/>
                </a:solidFill>
              </a:rPr>
              <a:t> </a:t>
            </a:r>
            <a:r>
              <a:rPr lang="eu" sz="1200">
                <a:solidFill>
                  <a:schemeClr val="dk1"/>
                </a:solidFill>
              </a:rPr>
              <a:t>the</a:t>
            </a:r>
            <a:r>
              <a:rPr lang="eu" sz="1200">
                <a:solidFill>
                  <a:schemeClr val="dk1"/>
                </a:solidFill>
              </a:rPr>
              <a:t> story </a:t>
            </a:r>
            <a:r>
              <a:rPr lang="eu" sz="1200">
                <a:solidFill>
                  <a:schemeClr val="dk1"/>
                </a:solidFill>
              </a:rPr>
              <a:t>which</a:t>
            </a:r>
            <a:r>
              <a:rPr lang="eu" sz="1200">
                <a:solidFill>
                  <a:schemeClr val="dk1"/>
                </a:solidFill>
              </a:rPr>
              <a:t> will help your child’s comprehension of the text.</a:t>
            </a:r>
            <a:endParaRPr sz="1200">
              <a:solidFill>
                <a:schemeClr val="dk1"/>
              </a:solidFill>
            </a:endParaRPr>
          </a:p>
          <a:p>
            <a:pPr indent="0" lvl="0" marL="0" rtl="0" algn="l">
              <a:spcBef>
                <a:spcPts val="0"/>
              </a:spcBef>
              <a:spcAft>
                <a:spcPts val="0"/>
              </a:spcAft>
              <a:buNone/>
            </a:pPr>
            <a:r>
              <a:t/>
            </a:r>
            <a:endParaRPr sz="1200">
              <a:solidFill>
                <a:schemeClr val="dk1"/>
              </a:solidFill>
            </a:endParaRPr>
          </a:p>
        </p:txBody>
      </p:sp>
      <p:sp>
        <p:nvSpPr>
          <p:cNvPr id="390" name="Google Shape;390;p21: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2: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1.A rich vocabulary is essential for high levels of comprehension.</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2.The more words your child has in his/her head when they come to school, the quicker their understanding (comprehension) when they learn to read (decode) those words.</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3.If they encounter a rich vocabulary when talking to adults &amp; in their reading, they will begin to use it in their writing too.</a:t>
            </a:r>
            <a:endParaRPr sz="1200">
              <a:solidFill>
                <a:schemeClr val="dk1"/>
              </a:solidFill>
            </a:endParaRPr>
          </a:p>
          <a:p>
            <a:pPr indent="0" lvl="0" marL="0" rtl="0" algn="l">
              <a:lnSpc>
                <a:spcPct val="115000"/>
              </a:lnSpc>
              <a:spcBef>
                <a:spcPts val="400"/>
              </a:spcBef>
              <a:spcAft>
                <a:spcPts val="0"/>
              </a:spcAft>
              <a:buClr>
                <a:schemeClr val="dk1"/>
              </a:buClr>
              <a:buSzPts val="1100"/>
              <a:buFont typeface="Arial"/>
              <a:buNone/>
            </a:pPr>
            <a:r>
              <a:rPr lang="eu" sz="1200">
                <a:solidFill>
                  <a:schemeClr val="dk1"/>
                </a:solidFill>
              </a:rPr>
              <a:t>4.As part of the RWI programme we focus on helping children to develop the depth of their vocabulary by encouraging them to use more interesting and powerful alternatives.</a:t>
            </a:r>
            <a:endParaRPr sz="1200">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400"/>
              </a:spcBef>
              <a:spcAft>
                <a:spcPts val="0"/>
              </a:spcAft>
              <a:buClr>
                <a:schemeClr val="dk1"/>
              </a:buClr>
              <a:buSzPts val="1100"/>
              <a:buFont typeface="Arial"/>
              <a:buNone/>
            </a:pPr>
            <a:r>
              <a:t/>
            </a:r>
            <a:endParaRPr sz="12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405" name="Google Shape;405;p22: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3: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304800" lvl="0" marL="457200" rtl="0" algn="l">
              <a:lnSpc>
                <a:spcPct val="115000"/>
              </a:lnSpc>
              <a:spcBef>
                <a:spcPts val="400"/>
              </a:spcBef>
              <a:spcAft>
                <a:spcPts val="0"/>
              </a:spcAft>
              <a:buClr>
                <a:schemeClr val="dk1"/>
              </a:buClr>
              <a:buSzPts val="1200"/>
              <a:buAutoNum type="arabicPeriod"/>
            </a:pPr>
            <a:r>
              <a:rPr lang="eu" sz="1200">
                <a:solidFill>
                  <a:schemeClr val="dk1"/>
                </a:solidFill>
              </a:rPr>
              <a:t>The two websites here give very useful guidance for teachers and parents alike as well as resources if you want to access or purchase them.</a:t>
            </a:r>
            <a:endParaRPr sz="1200">
              <a:solidFill>
                <a:schemeClr val="dk1"/>
              </a:solidFill>
            </a:endParaRPr>
          </a:p>
          <a:p>
            <a:pPr indent="-304800" lvl="0" marL="457200" rtl="0" algn="l">
              <a:lnSpc>
                <a:spcPct val="115000"/>
              </a:lnSpc>
              <a:spcBef>
                <a:spcPts val="0"/>
              </a:spcBef>
              <a:spcAft>
                <a:spcPts val="0"/>
              </a:spcAft>
              <a:buClr>
                <a:schemeClr val="dk1"/>
              </a:buClr>
              <a:buSzPts val="1200"/>
              <a:buAutoNum type="arabicPeriod"/>
            </a:pPr>
            <a:r>
              <a:rPr lang="eu" sz="1200">
                <a:solidFill>
                  <a:schemeClr val="dk1"/>
                </a:solidFill>
              </a:rPr>
              <a:t>There is also guidance for parents on our website which we hope is useful</a:t>
            </a:r>
            <a:r>
              <a:rPr lang="eu" sz="2400">
                <a:solidFill>
                  <a:schemeClr val="dk1"/>
                </a:solidFill>
              </a:rPr>
              <a:t>. </a:t>
            </a:r>
            <a:endParaRPr sz="1200">
              <a:solidFill>
                <a:schemeClr val="dk1"/>
              </a:solidFill>
              <a:latin typeface="Times New Roman"/>
              <a:ea typeface="Times New Roman"/>
              <a:cs typeface="Times New Roman"/>
              <a:sym typeface="Times New Roman"/>
            </a:endParaRPr>
          </a:p>
        </p:txBody>
      </p:sp>
      <p:sp>
        <p:nvSpPr>
          <p:cNvPr id="416" name="Google Shape;416;p23: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5:notes"/>
          <p:cNvSpPr txBox="1"/>
          <p:nvPr>
            <p:ph idx="1" type="body"/>
          </p:nvPr>
        </p:nvSpPr>
        <p:spPr>
          <a:xfrm>
            <a:off x="906462" y="4689475"/>
            <a:ext cx="4984750" cy="4441825"/>
          </a:xfrm>
          <a:prstGeom prst="rect">
            <a:avLst/>
          </a:prstGeom>
        </p:spPr>
        <p:txBody>
          <a:bodyPr anchorCtr="0" anchor="t" bIns="45475" lIns="90950" spcFirstLastPara="1" rIns="90950" wrap="square" tIns="45475">
            <a:noAutofit/>
          </a:bodyPr>
          <a:lstStyle/>
          <a:p>
            <a:pPr indent="0" lvl="0" marL="0" rtl="0" algn="l">
              <a:spcBef>
                <a:spcPts val="0"/>
              </a:spcBef>
              <a:spcAft>
                <a:spcPts val="0"/>
              </a:spcAft>
              <a:buNone/>
            </a:pPr>
            <a:r>
              <a:t/>
            </a:r>
            <a:endParaRPr/>
          </a:p>
        </p:txBody>
      </p:sp>
      <p:sp>
        <p:nvSpPr>
          <p:cNvPr id="427" name="Google Shape;427;p25:notes"/>
          <p:cNvSpPr/>
          <p:nvPr>
            <p:ph idx="2" type="sldImg"/>
          </p:nvPr>
        </p:nvSpPr>
        <p:spPr>
          <a:xfrm>
            <a:off x="933450" y="741362"/>
            <a:ext cx="4933950" cy="37004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 name="Shape 19"/>
        <p:cNvGrpSpPr/>
        <p:nvPr/>
      </p:nvGrpSpPr>
      <p:grpSpPr>
        <a:xfrm>
          <a:off x="0" y="0"/>
          <a:ext cx="0" cy="0"/>
          <a:chOff x="0" y="0"/>
          <a:chExt cx="0" cy="0"/>
        </a:xfrm>
      </p:grpSpPr>
      <p:sp>
        <p:nvSpPr>
          <p:cNvPr id="20" name="Google Shape;20;p2"/>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1" name="Google Shape;21;p2"/>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2" name="Google Shape;22;p2"/>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3"/>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25" name="Google Shape;25;p3"/>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b="0" i="0" sz="2800" u="none" cap="none" strike="noStrike">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26" name="Google Shape;26;p3"/>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7" name="Google Shape;27;p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28" name="Google Shape;28;p3"/>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type="objOnly">
  <p:cSld name="OBJECT_ONLY">
    <p:spTree>
      <p:nvGrpSpPr>
        <p:cNvPr id="29" name="Shape 29"/>
        <p:cNvGrpSpPr/>
        <p:nvPr/>
      </p:nvGrpSpPr>
      <p:grpSpPr>
        <a:xfrm>
          <a:off x="0" y="0"/>
          <a:ext cx="0" cy="0"/>
          <a:chOff x="0" y="0"/>
          <a:chExt cx="0" cy="0"/>
        </a:xfrm>
      </p:grpSpPr>
      <p:sp>
        <p:nvSpPr>
          <p:cNvPr id="30" name="Google Shape;30;p4"/>
          <p:cNvSpPr txBox="1"/>
          <p:nvPr>
            <p:ph idx="1" type="body"/>
          </p:nvPr>
        </p:nvSpPr>
        <p:spPr>
          <a:xfrm>
            <a:off x="457200" y="277813"/>
            <a:ext cx="8229600" cy="5853112"/>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31" name="Google Shape;31;p4"/>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2" name="Google Shape;32;p4"/>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33" name="Google Shape;33;p4"/>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2 Content" type="txAndTwoObj">
  <p:cSld name="TEXT_AND_TWO_OBJECTS">
    <p:spTree>
      <p:nvGrpSpPr>
        <p:cNvPr id="34" name="Shape 34"/>
        <p:cNvGrpSpPr/>
        <p:nvPr/>
      </p:nvGrpSpPr>
      <p:grpSpPr>
        <a:xfrm>
          <a:off x="0" y="0"/>
          <a:ext cx="0" cy="0"/>
          <a:chOff x="0" y="0"/>
          <a:chExt cx="0" cy="0"/>
        </a:xfrm>
      </p:grpSpPr>
      <p:sp>
        <p:nvSpPr>
          <p:cNvPr id="35" name="Google Shape;35;p5"/>
          <p:cNvSpPr txBox="1"/>
          <p:nvPr>
            <p:ph type="title"/>
          </p:nvPr>
        </p:nvSpPr>
        <p:spPr>
          <a:xfrm>
            <a:off x="457200" y="277813"/>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36" name="Google Shape;36;p5"/>
          <p:cNvSpPr txBox="1"/>
          <p:nvPr>
            <p:ph idx="1" type="body"/>
          </p:nvPr>
        </p:nvSpPr>
        <p:spPr>
          <a:xfrm>
            <a:off x="457200" y="1600200"/>
            <a:ext cx="4038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37" name="Google Shape;37;p5"/>
          <p:cNvSpPr txBox="1"/>
          <p:nvPr>
            <p:ph idx="2" type="body"/>
          </p:nvPr>
        </p:nvSpPr>
        <p:spPr>
          <a:xfrm>
            <a:off x="4648200" y="1600200"/>
            <a:ext cx="4038600" cy="2189163"/>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38" name="Google Shape;38;p5"/>
          <p:cNvSpPr txBox="1"/>
          <p:nvPr>
            <p:ph idx="3" type="body"/>
          </p:nvPr>
        </p:nvSpPr>
        <p:spPr>
          <a:xfrm>
            <a:off x="4648200" y="3941763"/>
            <a:ext cx="4038600" cy="2189162"/>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39" name="Google Shape;39;p5"/>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0" name="Google Shape;40;p5"/>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1" name="Google Shape;41;p5"/>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42" name="Shape 42"/>
        <p:cNvGrpSpPr/>
        <p:nvPr/>
      </p:nvGrpSpPr>
      <p:grpSpPr>
        <a:xfrm>
          <a:off x="0" y="0"/>
          <a:ext cx="0" cy="0"/>
          <a:chOff x="0" y="0"/>
          <a:chExt cx="0" cy="0"/>
        </a:xfrm>
      </p:grpSpPr>
      <p:sp>
        <p:nvSpPr>
          <p:cNvPr id="43" name="Google Shape;43;p6"/>
          <p:cNvSpPr txBox="1"/>
          <p:nvPr>
            <p:ph type="title"/>
          </p:nvPr>
        </p:nvSpPr>
        <p:spPr>
          <a:xfrm>
            <a:off x="457200" y="277813"/>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44" name="Google Shape;44;p6"/>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5" name="Google Shape;45;p6"/>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46" name="Google Shape;46;p6"/>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Diagram or Organization Chart" type="dgm">
  <p:cSld name="DIAGRAM">
    <p:spTree>
      <p:nvGrpSpPr>
        <p:cNvPr id="47" name="Shape 47"/>
        <p:cNvGrpSpPr/>
        <p:nvPr/>
      </p:nvGrpSpPr>
      <p:grpSpPr>
        <a:xfrm>
          <a:off x="0" y="0"/>
          <a:ext cx="0" cy="0"/>
          <a:chOff x="0" y="0"/>
          <a:chExt cx="0" cy="0"/>
        </a:xfrm>
      </p:grpSpPr>
      <p:sp>
        <p:nvSpPr>
          <p:cNvPr id="48" name="Google Shape;48;p7"/>
          <p:cNvSpPr txBox="1"/>
          <p:nvPr>
            <p:ph type="title"/>
          </p:nvPr>
        </p:nvSpPr>
        <p:spPr>
          <a:xfrm>
            <a:off x="457200" y="277813"/>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49" name="Google Shape;49;p7"/>
          <p:cNvSpPr/>
          <p:nvPr>
            <p:ph idx="2" type="dgm"/>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lvl1pPr lvl="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lvl="1"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lvl="2"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lvl="3"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lvl="4"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lvl="5"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lvl="6"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lvl="7"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lvl="8"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50" name="Google Shape;50;p7"/>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1" name="Google Shape;51;p7"/>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2" name="Google Shape;52;p7"/>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53" name="Shape 53"/>
        <p:cNvGrpSpPr/>
        <p:nvPr/>
      </p:nvGrpSpPr>
      <p:grpSpPr>
        <a:xfrm>
          <a:off x="0" y="0"/>
          <a:ext cx="0" cy="0"/>
          <a:chOff x="0" y="0"/>
          <a:chExt cx="0" cy="0"/>
        </a:xfrm>
      </p:grpSpPr>
      <p:sp>
        <p:nvSpPr>
          <p:cNvPr id="54" name="Google Shape;54;p8"/>
          <p:cNvSpPr txBox="1"/>
          <p:nvPr>
            <p:ph type="title"/>
          </p:nvPr>
        </p:nvSpPr>
        <p:spPr>
          <a:xfrm rot="5400000">
            <a:off x="4731544" y="2175669"/>
            <a:ext cx="5853112" cy="20574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55" name="Google Shape;55;p8"/>
          <p:cNvSpPr txBox="1"/>
          <p:nvPr>
            <p:ph idx="1" type="body"/>
          </p:nvPr>
        </p:nvSpPr>
        <p:spPr>
          <a:xfrm rot="5400000">
            <a:off x="540544" y="194469"/>
            <a:ext cx="5853112" cy="6019800"/>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56" name="Google Shape;56;p8"/>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7" name="Google Shape;57;p8"/>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58" name="Google Shape;58;p8"/>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9" name="Shape 59"/>
        <p:cNvGrpSpPr/>
        <p:nvPr/>
      </p:nvGrpSpPr>
      <p:grpSpPr>
        <a:xfrm>
          <a:off x="0" y="0"/>
          <a:ext cx="0" cy="0"/>
          <a:chOff x="0" y="0"/>
          <a:chExt cx="0" cy="0"/>
        </a:xfrm>
      </p:grpSpPr>
      <p:sp>
        <p:nvSpPr>
          <p:cNvPr id="60" name="Google Shape;60;p9"/>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61" name="Google Shape;61;p9"/>
          <p:cNvSpPr txBox="1"/>
          <p:nvPr>
            <p:ph idx="1" type="body"/>
          </p:nvPr>
        </p:nvSpPr>
        <p:spPr>
          <a:xfrm rot="5400000">
            <a:off x="2306637" y="-249238"/>
            <a:ext cx="4530725" cy="8229600"/>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62" name="Google Shape;62;p9"/>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63" name="Google Shape;63;p9"/>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64" name="Google Shape;64;p9"/>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1" i="0" sz="20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67" name="Google Shape;67;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lt2"/>
              </a:buClr>
              <a:buSzPts val="2400"/>
              <a:buFont typeface="Noto Sans Symbols"/>
              <a:buNone/>
              <a:defRPr sz="3200">
                <a:solidFill>
                  <a:schemeClr val="dk1"/>
                </a:solidFill>
                <a:latin typeface="Verdana"/>
                <a:ea typeface="Verdana"/>
                <a:cs typeface="Verdana"/>
                <a:sym typeface="Verdana"/>
              </a:defRPr>
            </a:lvl1pPr>
            <a:lvl2pPr lvl="1" marR="0" rtl="0" algn="l">
              <a:spcBef>
                <a:spcPts val="560"/>
              </a:spcBef>
              <a:spcAft>
                <a:spcPts val="0"/>
              </a:spcAft>
              <a:buClr>
                <a:schemeClr val="dk2"/>
              </a:buClr>
              <a:buSzPts val="2100"/>
              <a:buFont typeface="Noto Sans Symbols"/>
              <a:buNone/>
              <a:defRPr b="0" i="0" sz="2800" u="none" cap="none" strike="noStrike">
                <a:solidFill>
                  <a:schemeClr val="dk1"/>
                </a:solidFill>
                <a:latin typeface="Verdana"/>
                <a:ea typeface="Verdana"/>
                <a:cs typeface="Verdana"/>
                <a:sym typeface="Verdana"/>
              </a:defRPr>
            </a:lvl2pPr>
            <a:lvl3pPr lvl="2" marR="0" rtl="0" algn="l">
              <a:spcBef>
                <a:spcPts val="480"/>
              </a:spcBef>
              <a:spcAft>
                <a:spcPts val="0"/>
              </a:spcAft>
              <a:buClr>
                <a:schemeClr val="accent1"/>
              </a:buClr>
              <a:buSzPts val="1560"/>
              <a:buFont typeface="Noto Sans Symbols"/>
              <a:buNone/>
              <a:defRPr b="0" i="0" sz="2400" u="none" cap="none" strike="noStrike">
                <a:solidFill>
                  <a:schemeClr val="dk1"/>
                </a:solidFill>
                <a:latin typeface="Verdana"/>
                <a:ea typeface="Verdana"/>
                <a:cs typeface="Verdana"/>
                <a:sym typeface="Verdana"/>
              </a:defRPr>
            </a:lvl3pPr>
            <a:lvl4pPr lvl="3" marR="0" rtl="0" algn="l">
              <a:spcBef>
                <a:spcPts val="400"/>
              </a:spcBef>
              <a:spcAft>
                <a:spcPts val="0"/>
              </a:spcAft>
              <a:buClr>
                <a:schemeClr val="lt2"/>
              </a:buClr>
              <a:buSzPts val="2000"/>
              <a:buFont typeface="Noto Sans Symbols"/>
              <a:buNone/>
              <a:defRPr b="0" i="0" sz="2000" u="none" cap="none" strike="noStrike">
                <a:solidFill>
                  <a:schemeClr val="dk1"/>
                </a:solidFill>
                <a:latin typeface="Verdana"/>
                <a:ea typeface="Verdana"/>
                <a:cs typeface="Verdana"/>
                <a:sym typeface="Verdana"/>
              </a:defRPr>
            </a:lvl4pPr>
            <a:lvl5pPr lvl="4" marR="0" rtl="0" algn="l">
              <a:spcBef>
                <a:spcPts val="400"/>
              </a:spcBef>
              <a:spcAft>
                <a:spcPts val="0"/>
              </a:spcAft>
              <a:buClr>
                <a:schemeClr val="dk2"/>
              </a:buClr>
              <a:buSzPts val="1600"/>
              <a:buFont typeface="Noto Sans Symbols"/>
              <a:buNone/>
              <a:defRPr b="0" i="0" sz="2000" u="none" cap="none" strike="noStrike">
                <a:solidFill>
                  <a:schemeClr val="dk1"/>
                </a:solidFill>
                <a:latin typeface="Verdana"/>
                <a:ea typeface="Verdana"/>
                <a:cs typeface="Verdana"/>
                <a:sym typeface="Verdana"/>
              </a:defRPr>
            </a:lvl5pPr>
            <a:lvl6pPr lvl="5" marR="0" rtl="0" algn="l">
              <a:spcBef>
                <a:spcPts val="400"/>
              </a:spcBef>
              <a:spcAft>
                <a:spcPts val="0"/>
              </a:spcAft>
              <a:buClr>
                <a:schemeClr val="dk2"/>
              </a:buClr>
              <a:buSzPts val="1600"/>
              <a:buFont typeface="Noto Sans Symbols"/>
              <a:buNone/>
              <a:defRPr b="0" i="0" sz="2000" u="none" cap="none" strike="noStrike">
                <a:solidFill>
                  <a:schemeClr val="dk1"/>
                </a:solidFill>
                <a:latin typeface="Verdana"/>
                <a:ea typeface="Verdana"/>
                <a:cs typeface="Verdana"/>
                <a:sym typeface="Verdana"/>
              </a:defRPr>
            </a:lvl6pPr>
            <a:lvl7pPr lvl="6" marR="0" rtl="0" algn="l">
              <a:spcBef>
                <a:spcPts val="400"/>
              </a:spcBef>
              <a:spcAft>
                <a:spcPts val="0"/>
              </a:spcAft>
              <a:buClr>
                <a:schemeClr val="dk2"/>
              </a:buClr>
              <a:buSzPts val="1600"/>
              <a:buFont typeface="Noto Sans Symbols"/>
              <a:buNone/>
              <a:defRPr b="0" i="0" sz="2000" u="none" cap="none" strike="noStrike">
                <a:solidFill>
                  <a:schemeClr val="dk1"/>
                </a:solidFill>
                <a:latin typeface="Verdana"/>
                <a:ea typeface="Verdana"/>
                <a:cs typeface="Verdana"/>
                <a:sym typeface="Verdana"/>
              </a:defRPr>
            </a:lvl7pPr>
            <a:lvl8pPr lvl="7" marR="0" rtl="0" algn="l">
              <a:spcBef>
                <a:spcPts val="400"/>
              </a:spcBef>
              <a:spcAft>
                <a:spcPts val="0"/>
              </a:spcAft>
              <a:buClr>
                <a:schemeClr val="dk2"/>
              </a:buClr>
              <a:buSzPts val="1600"/>
              <a:buFont typeface="Noto Sans Symbols"/>
              <a:buNone/>
              <a:defRPr b="0" i="0" sz="2000" u="none" cap="none" strike="noStrike">
                <a:solidFill>
                  <a:schemeClr val="dk1"/>
                </a:solidFill>
                <a:latin typeface="Verdana"/>
                <a:ea typeface="Verdana"/>
                <a:cs typeface="Verdana"/>
                <a:sym typeface="Verdana"/>
              </a:defRPr>
            </a:lvl8pPr>
            <a:lvl9pPr lvl="8" marR="0" rtl="0" algn="l">
              <a:spcBef>
                <a:spcPts val="400"/>
              </a:spcBef>
              <a:spcAft>
                <a:spcPts val="0"/>
              </a:spcAft>
              <a:buClr>
                <a:schemeClr val="dk2"/>
              </a:buClr>
              <a:buSzPts val="1600"/>
              <a:buFont typeface="Noto Sans Symbols"/>
              <a:buNone/>
              <a:defRPr b="0" i="0" sz="2000" u="none" cap="none" strike="noStrike">
                <a:solidFill>
                  <a:schemeClr val="dk1"/>
                </a:solidFill>
                <a:latin typeface="Verdana"/>
                <a:ea typeface="Verdana"/>
                <a:cs typeface="Verdana"/>
                <a:sym typeface="Verdana"/>
              </a:defRPr>
            </a:lvl9pPr>
          </a:lstStyle>
          <a:p/>
        </p:txBody>
      </p:sp>
      <p:sp>
        <p:nvSpPr>
          <p:cNvPr id="68" name="Google Shape;68;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280"/>
              </a:spcBef>
              <a:spcAft>
                <a:spcPts val="0"/>
              </a:spcAft>
              <a:buClr>
                <a:schemeClr val="lt2"/>
              </a:buClr>
              <a:buSzPts val="1050"/>
              <a:buFont typeface="Noto Sans Symbols"/>
              <a:buNone/>
              <a:defRPr sz="1400">
                <a:solidFill>
                  <a:schemeClr val="dk1"/>
                </a:solidFill>
                <a:latin typeface="Verdana"/>
                <a:ea typeface="Verdana"/>
                <a:cs typeface="Verdana"/>
                <a:sym typeface="Verdana"/>
              </a:defRPr>
            </a:lvl1pPr>
            <a:lvl2pPr indent="-228600" lvl="1" marL="914400" marR="0" rtl="0" algn="l">
              <a:spcBef>
                <a:spcPts val="240"/>
              </a:spcBef>
              <a:spcAft>
                <a:spcPts val="0"/>
              </a:spcAft>
              <a:buClr>
                <a:schemeClr val="dk2"/>
              </a:buClr>
              <a:buSzPts val="900"/>
              <a:buFont typeface="Noto Sans Symbols"/>
              <a:buNone/>
              <a:defRPr b="0" i="0" sz="1200" u="none" cap="none" strike="noStrike">
                <a:solidFill>
                  <a:schemeClr val="dk1"/>
                </a:solidFill>
                <a:latin typeface="Verdana"/>
                <a:ea typeface="Verdana"/>
                <a:cs typeface="Verdana"/>
                <a:sym typeface="Verdana"/>
              </a:defRPr>
            </a:lvl2pPr>
            <a:lvl3pPr indent="-228600" lvl="2" marL="1371600" marR="0" rtl="0" algn="l">
              <a:spcBef>
                <a:spcPts val="200"/>
              </a:spcBef>
              <a:spcAft>
                <a:spcPts val="0"/>
              </a:spcAft>
              <a:buClr>
                <a:schemeClr val="accent1"/>
              </a:buClr>
              <a:buSzPts val="650"/>
              <a:buFont typeface="Noto Sans Symbols"/>
              <a:buNone/>
              <a:defRPr b="0" i="0" sz="1000" u="none" cap="none" strike="noStrike">
                <a:solidFill>
                  <a:schemeClr val="dk1"/>
                </a:solidFill>
                <a:latin typeface="Verdana"/>
                <a:ea typeface="Verdana"/>
                <a:cs typeface="Verdana"/>
                <a:sym typeface="Verdana"/>
              </a:defRPr>
            </a:lvl3pPr>
            <a:lvl4pPr indent="-228600" lvl="3" marL="1828800" marR="0" rtl="0" algn="l">
              <a:spcBef>
                <a:spcPts val="180"/>
              </a:spcBef>
              <a:spcAft>
                <a:spcPts val="0"/>
              </a:spcAft>
              <a:buClr>
                <a:schemeClr val="lt2"/>
              </a:buClr>
              <a:buSzPts val="900"/>
              <a:buFont typeface="Noto Sans Symbols"/>
              <a:buNone/>
              <a:defRPr b="0" i="0" sz="900" u="none" cap="none" strike="noStrike">
                <a:solidFill>
                  <a:schemeClr val="dk1"/>
                </a:solidFill>
                <a:latin typeface="Verdana"/>
                <a:ea typeface="Verdana"/>
                <a:cs typeface="Verdana"/>
                <a:sym typeface="Verdana"/>
              </a:defRPr>
            </a:lvl4pPr>
            <a:lvl5pPr indent="-228600" lvl="4" marL="22860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5pPr>
            <a:lvl6pPr indent="-228600" lvl="5" marL="27432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6pPr>
            <a:lvl7pPr indent="-228600" lvl="6" marL="32004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7pPr>
            <a:lvl8pPr indent="-228600" lvl="7" marL="36576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8pPr>
            <a:lvl9pPr indent="-228600" lvl="8" marL="41148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9pPr>
          </a:lstStyle>
          <a:p/>
        </p:txBody>
      </p:sp>
      <p:sp>
        <p:nvSpPr>
          <p:cNvPr id="69" name="Google Shape;69;p10"/>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70" name="Google Shape;70;p10"/>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71" name="Google Shape;71;p10"/>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1" i="0" sz="20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74" name="Google Shape;74;p1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640"/>
              </a:spcBef>
              <a:spcAft>
                <a:spcPts val="0"/>
              </a:spcAft>
              <a:buClr>
                <a:schemeClr val="lt2"/>
              </a:buClr>
              <a:buSzPts val="2400"/>
              <a:buFont typeface="Noto Sans Symbols"/>
              <a:buChar char="•"/>
              <a:defRPr sz="3200">
                <a:solidFill>
                  <a:schemeClr val="dk1"/>
                </a:solidFill>
                <a:latin typeface="Verdana"/>
                <a:ea typeface="Verdana"/>
                <a:cs typeface="Verdana"/>
                <a:sym typeface="Verdana"/>
              </a:defRPr>
            </a:lvl1pPr>
            <a:lvl2pPr indent="-361950" lvl="1" marL="914400" marR="0" rtl="0" algn="l">
              <a:spcBef>
                <a:spcPts val="560"/>
              </a:spcBef>
              <a:spcAft>
                <a:spcPts val="0"/>
              </a:spcAft>
              <a:buClr>
                <a:schemeClr val="dk2"/>
              </a:buClr>
              <a:buSzPts val="2100"/>
              <a:buFont typeface="Noto Sans Symbols"/>
              <a:buChar char="■"/>
              <a:defRPr b="0" i="0" sz="2800" u="none" cap="none" strike="noStrike">
                <a:solidFill>
                  <a:schemeClr val="dk1"/>
                </a:solidFill>
                <a:latin typeface="Verdana"/>
                <a:ea typeface="Verdana"/>
                <a:cs typeface="Verdana"/>
                <a:sym typeface="Verdana"/>
              </a:defRPr>
            </a:lvl2pPr>
            <a:lvl3pPr indent="-327660" lvl="2" marL="1371600" marR="0" rtl="0" algn="l">
              <a:spcBef>
                <a:spcPts val="480"/>
              </a:spcBef>
              <a:spcAft>
                <a:spcPts val="0"/>
              </a:spcAft>
              <a:buClr>
                <a:schemeClr val="accent1"/>
              </a:buClr>
              <a:buSzPts val="1560"/>
              <a:buFont typeface="Noto Sans Symbols"/>
              <a:buChar char="•"/>
              <a:defRPr b="0" i="0" sz="2400" u="none" cap="none" strike="noStrike">
                <a:solidFill>
                  <a:schemeClr val="dk1"/>
                </a:solidFill>
                <a:latin typeface="Verdana"/>
                <a:ea typeface="Verdana"/>
                <a:cs typeface="Verdana"/>
                <a:sym typeface="Verdana"/>
              </a:defRPr>
            </a:lvl3pPr>
            <a:lvl4pPr indent="-355600" lvl="3" marL="1828800" marR="0" rtl="0" algn="l">
              <a:spcBef>
                <a:spcPts val="400"/>
              </a:spcBef>
              <a:spcAft>
                <a:spcPts val="0"/>
              </a:spcAft>
              <a:buClr>
                <a:schemeClr val="lt2"/>
              </a:buClr>
              <a:buSzPts val="2000"/>
              <a:buFont typeface="Noto Sans Symbols"/>
              <a:buChar char="▪"/>
              <a:defRPr b="0" i="0" sz="2000" u="none" cap="none" strike="noStrike">
                <a:solidFill>
                  <a:schemeClr val="dk1"/>
                </a:solidFill>
                <a:latin typeface="Verdana"/>
                <a:ea typeface="Verdana"/>
                <a:cs typeface="Verdana"/>
                <a:sym typeface="Verdana"/>
              </a:defRPr>
            </a:lvl4pPr>
            <a:lvl5pPr indent="-330200" lvl="4" marL="2286000" marR="0" rtl="0" algn="l">
              <a:spcBef>
                <a:spcPts val="400"/>
              </a:spcBef>
              <a:spcAft>
                <a:spcPts val="0"/>
              </a:spcAft>
              <a:buClr>
                <a:schemeClr val="dk2"/>
              </a:buClr>
              <a:buSzPts val="1600"/>
              <a:buFont typeface="Noto Sans Symbols"/>
              <a:buChar char="▪"/>
              <a:defRPr b="0" i="0" sz="2000" u="none" cap="none" strike="noStrike">
                <a:solidFill>
                  <a:schemeClr val="dk1"/>
                </a:solidFill>
                <a:latin typeface="Verdana"/>
                <a:ea typeface="Verdana"/>
                <a:cs typeface="Verdana"/>
                <a:sym typeface="Verdana"/>
              </a:defRPr>
            </a:lvl5pPr>
            <a:lvl6pPr indent="-330200" lvl="5" marL="2743200" marR="0" rtl="0" algn="l">
              <a:spcBef>
                <a:spcPts val="400"/>
              </a:spcBef>
              <a:spcAft>
                <a:spcPts val="0"/>
              </a:spcAft>
              <a:buClr>
                <a:schemeClr val="dk2"/>
              </a:buClr>
              <a:buSzPts val="1600"/>
              <a:buFont typeface="Noto Sans Symbols"/>
              <a:buChar char="▪"/>
              <a:defRPr b="0" i="0" sz="2000" u="none" cap="none" strike="noStrike">
                <a:solidFill>
                  <a:schemeClr val="dk1"/>
                </a:solidFill>
                <a:latin typeface="Verdana"/>
                <a:ea typeface="Verdana"/>
                <a:cs typeface="Verdana"/>
                <a:sym typeface="Verdana"/>
              </a:defRPr>
            </a:lvl6pPr>
            <a:lvl7pPr indent="-330200" lvl="6" marL="3200400" marR="0" rtl="0" algn="l">
              <a:spcBef>
                <a:spcPts val="400"/>
              </a:spcBef>
              <a:spcAft>
                <a:spcPts val="0"/>
              </a:spcAft>
              <a:buClr>
                <a:schemeClr val="dk2"/>
              </a:buClr>
              <a:buSzPts val="1600"/>
              <a:buFont typeface="Noto Sans Symbols"/>
              <a:buChar char="▪"/>
              <a:defRPr b="0" i="0" sz="2000" u="none" cap="none" strike="noStrike">
                <a:solidFill>
                  <a:schemeClr val="dk1"/>
                </a:solidFill>
                <a:latin typeface="Verdana"/>
                <a:ea typeface="Verdana"/>
                <a:cs typeface="Verdana"/>
                <a:sym typeface="Verdana"/>
              </a:defRPr>
            </a:lvl7pPr>
            <a:lvl8pPr indent="-330200" lvl="7" marL="3657600" marR="0" rtl="0" algn="l">
              <a:spcBef>
                <a:spcPts val="400"/>
              </a:spcBef>
              <a:spcAft>
                <a:spcPts val="0"/>
              </a:spcAft>
              <a:buClr>
                <a:schemeClr val="dk2"/>
              </a:buClr>
              <a:buSzPts val="1600"/>
              <a:buFont typeface="Noto Sans Symbols"/>
              <a:buChar char="▪"/>
              <a:defRPr b="0" i="0" sz="2000" u="none" cap="none" strike="noStrike">
                <a:solidFill>
                  <a:schemeClr val="dk1"/>
                </a:solidFill>
                <a:latin typeface="Verdana"/>
                <a:ea typeface="Verdana"/>
                <a:cs typeface="Verdana"/>
                <a:sym typeface="Verdana"/>
              </a:defRPr>
            </a:lvl8pPr>
            <a:lvl9pPr indent="-330200" lvl="8" marL="4114800" marR="0" rtl="0" algn="l">
              <a:spcBef>
                <a:spcPts val="400"/>
              </a:spcBef>
              <a:spcAft>
                <a:spcPts val="0"/>
              </a:spcAft>
              <a:buClr>
                <a:schemeClr val="dk2"/>
              </a:buClr>
              <a:buSzPts val="1600"/>
              <a:buFont typeface="Noto Sans Symbols"/>
              <a:buChar char="▪"/>
              <a:defRPr b="0" i="0" sz="2000" u="none" cap="none" strike="noStrike">
                <a:solidFill>
                  <a:schemeClr val="dk1"/>
                </a:solidFill>
                <a:latin typeface="Verdana"/>
                <a:ea typeface="Verdana"/>
                <a:cs typeface="Verdana"/>
                <a:sym typeface="Verdana"/>
              </a:defRPr>
            </a:lvl9pPr>
          </a:lstStyle>
          <a:p/>
        </p:txBody>
      </p:sp>
      <p:sp>
        <p:nvSpPr>
          <p:cNvPr id="75" name="Google Shape;75;p1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280"/>
              </a:spcBef>
              <a:spcAft>
                <a:spcPts val="0"/>
              </a:spcAft>
              <a:buClr>
                <a:schemeClr val="lt2"/>
              </a:buClr>
              <a:buSzPts val="1050"/>
              <a:buFont typeface="Noto Sans Symbols"/>
              <a:buNone/>
              <a:defRPr sz="1400">
                <a:solidFill>
                  <a:schemeClr val="dk1"/>
                </a:solidFill>
                <a:latin typeface="Verdana"/>
                <a:ea typeface="Verdana"/>
                <a:cs typeface="Verdana"/>
                <a:sym typeface="Verdana"/>
              </a:defRPr>
            </a:lvl1pPr>
            <a:lvl2pPr indent="-228600" lvl="1" marL="914400" marR="0" rtl="0" algn="l">
              <a:spcBef>
                <a:spcPts val="240"/>
              </a:spcBef>
              <a:spcAft>
                <a:spcPts val="0"/>
              </a:spcAft>
              <a:buClr>
                <a:schemeClr val="dk2"/>
              </a:buClr>
              <a:buSzPts val="900"/>
              <a:buFont typeface="Noto Sans Symbols"/>
              <a:buNone/>
              <a:defRPr b="0" i="0" sz="1200" u="none" cap="none" strike="noStrike">
                <a:solidFill>
                  <a:schemeClr val="dk1"/>
                </a:solidFill>
                <a:latin typeface="Verdana"/>
                <a:ea typeface="Verdana"/>
                <a:cs typeface="Verdana"/>
                <a:sym typeface="Verdana"/>
              </a:defRPr>
            </a:lvl2pPr>
            <a:lvl3pPr indent="-228600" lvl="2" marL="1371600" marR="0" rtl="0" algn="l">
              <a:spcBef>
                <a:spcPts val="200"/>
              </a:spcBef>
              <a:spcAft>
                <a:spcPts val="0"/>
              </a:spcAft>
              <a:buClr>
                <a:schemeClr val="accent1"/>
              </a:buClr>
              <a:buSzPts val="650"/>
              <a:buFont typeface="Noto Sans Symbols"/>
              <a:buNone/>
              <a:defRPr b="0" i="0" sz="1000" u="none" cap="none" strike="noStrike">
                <a:solidFill>
                  <a:schemeClr val="dk1"/>
                </a:solidFill>
                <a:latin typeface="Verdana"/>
                <a:ea typeface="Verdana"/>
                <a:cs typeface="Verdana"/>
                <a:sym typeface="Verdana"/>
              </a:defRPr>
            </a:lvl3pPr>
            <a:lvl4pPr indent="-228600" lvl="3" marL="1828800" marR="0" rtl="0" algn="l">
              <a:spcBef>
                <a:spcPts val="180"/>
              </a:spcBef>
              <a:spcAft>
                <a:spcPts val="0"/>
              </a:spcAft>
              <a:buClr>
                <a:schemeClr val="lt2"/>
              </a:buClr>
              <a:buSzPts val="900"/>
              <a:buFont typeface="Noto Sans Symbols"/>
              <a:buNone/>
              <a:defRPr b="0" i="0" sz="900" u="none" cap="none" strike="noStrike">
                <a:solidFill>
                  <a:schemeClr val="dk1"/>
                </a:solidFill>
                <a:latin typeface="Verdana"/>
                <a:ea typeface="Verdana"/>
                <a:cs typeface="Verdana"/>
                <a:sym typeface="Verdana"/>
              </a:defRPr>
            </a:lvl4pPr>
            <a:lvl5pPr indent="-228600" lvl="4" marL="22860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5pPr>
            <a:lvl6pPr indent="-228600" lvl="5" marL="27432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6pPr>
            <a:lvl7pPr indent="-228600" lvl="6" marL="32004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7pPr>
            <a:lvl8pPr indent="-228600" lvl="7" marL="36576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8pPr>
            <a:lvl9pPr indent="-228600" lvl="8" marL="4114800" marR="0" rtl="0" algn="l">
              <a:spcBef>
                <a:spcPts val="180"/>
              </a:spcBef>
              <a:spcAft>
                <a:spcPts val="0"/>
              </a:spcAft>
              <a:buClr>
                <a:schemeClr val="dk2"/>
              </a:buClr>
              <a:buSzPts val="720"/>
              <a:buFont typeface="Noto Sans Symbols"/>
              <a:buNone/>
              <a:defRPr b="0" i="0" sz="900" u="none" cap="none" strike="noStrike">
                <a:solidFill>
                  <a:schemeClr val="dk1"/>
                </a:solidFill>
                <a:latin typeface="Verdana"/>
                <a:ea typeface="Verdana"/>
                <a:cs typeface="Verdana"/>
                <a:sym typeface="Verdana"/>
              </a:defRPr>
            </a:lvl9pPr>
          </a:lstStyle>
          <a:p/>
        </p:txBody>
      </p:sp>
      <p:sp>
        <p:nvSpPr>
          <p:cNvPr id="76" name="Google Shape;76;p11"/>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77" name="Google Shape;77;p11"/>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78" name="Google Shape;78;p11"/>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9" name="Shape 79"/>
        <p:cNvGrpSpPr/>
        <p:nvPr/>
      </p:nvGrpSpPr>
      <p:grpSpPr>
        <a:xfrm>
          <a:off x="0" y="0"/>
          <a:ext cx="0" cy="0"/>
          <a:chOff x="0" y="0"/>
          <a:chExt cx="0" cy="0"/>
        </a:xfrm>
      </p:grpSpPr>
      <p:sp>
        <p:nvSpPr>
          <p:cNvPr id="80" name="Google Shape;80;p12"/>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81" name="Google Shape;81;p12"/>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2" name="Google Shape;82;p12"/>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83" name="Google Shape;83;p12"/>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4" name="Shape 84"/>
        <p:cNvGrpSpPr/>
        <p:nvPr/>
      </p:nvGrpSpPr>
      <p:grpSpPr>
        <a:xfrm>
          <a:off x="0" y="0"/>
          <a:ext cx="0" cy="0"/>
          <a:chOff x="0" y="0"/>
          <a:chExt cx="0" cy="0"/>
        </a:xfrm>
      </p:grpSpPr>
      <p:sp>
        <p:nvSpPr>
          <p:cNvPr id="85" name="Google Shape;85;p13"/>
          <p:cNvSpPr txBox="1"/>
          <p:nvPr>
            <p:ph type="title"/>
          </p:nvPr>
        </p:nvSpPr>
        <p:spPr>
          <a:xfrm>
            <a:off x="457200" y="274638"/>
            <a:ext cx="8229600" cy="11430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86" name="Google Shape;86;p1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480"/>
              </a:spcBef>
              <a:spcAft>
                <a:spcPts val="0"/>
              </a:spcAft>
              <a:buClr>
                <a:schemeClr val="lt2"/>
              </a:buClr>
              <a:buSzPts val="1800"/>
              <a:buFont typeface="Noto Sans Symbols"/>
              <a:buNone/>
              <a:defRPr b="1" sz="2400">
                <a:solidFill>
                  <a:schemeClr val="dk1"/>
                </a:solidFill>
                <a:latin typeface="Verdana"/>
                <a:ea typeface="Verdana"/>
                <a:cs typeface="Verdana"/>
                <a:sym typeface="Verdana"/>
              </a:defRPr>
            </a:lvl1pPr>
            <a:lvl2pPr indent="-228600" lvl="1" marL="914400" marR="0" rtl="0" algn="l">
              <a:spcBef>
                <a:spcPts val="400"/>
              </a:spcBef>
              <a:spcAft>
                <a:spcPts val="0"/>
              </a:spcAft>
              <a:buClr>
                <a:schemeClr val="dk2"/>
              </a:buClr>
              <a:buSzPts val="1500"/>
              <a:buFont typeface="Noto Sans Symbols"/>
              <a:buNone/>
              <a:defRPr b="1" i="0" sz="2000" u="none" cap="none" strike="noStrike">
                <a:solidFill>
                  <a:schemeClr val="dk1"/>
                </a:solidFill>
                <a:latin typeface="Verdana"/>
                <a:ea typeface="Verdana"/>
                <a:cs typeface="Verdana"/>
                <a:sym typeface="Verdana"/>
              </a:defRPr>
            </a:lvl2pPr>
            <a:lvl3pPr indent="-228600" lvl="2" marL="1371600" marR="0" rtl="0" algn="l">
              <a:spcBef>
                <a:spcPts val="360"/>
              </a:spcBef>
              <a:spcAft>
                <a:spcPts val="0"/>
              </a:spcAft>
              <a:buClr>
                <a:schemeClr val="accent1"/>
              </a:buClr>
              <a:buSzPts val="1170"/>
              <a:buFont typeface="Noto Sans Symbols"/>
              <a:buNone/>
              <a:defRPr b="1" i="0" sz="1800" u="none" cap="none" strike="noStrike">
                <a:solidFill>
                  <a:schemeClr val="dk1"/>
                </a:solidFill>
                <a:latin typeface="Verdana"/>
                <a:ea typeface="Verdana"/>
                <a:cs typeface="Verdana"/>
                <a:sym typeface="Verdana"/>
              </a:defRPr>
            </a:lvl3pPr>
            <a:lvl4pPr indent="-228600" lvl="3" marL="1828800" marR="0" rtl="0" algn="l">
              <a:spcBef>
                <a:spcPts val="320"/>
              </a:spcBef>
              <a:spcAft>
                <a:spcPts val="0"/>
              </a:spcAft>
              <a:buClr>
                <a:schemeClr val="lt2"/>
              </a:buClr>
              <a:buSzPts val="1600"/>
              <a:buFont typeface="Noto Sans Symbols"/>
              <a:buNone/>
              <a:defRPr b="1" i="0" sz="1600" u="none" cap="none" strike="noStrike">
                <a:solidFill>
                  <a:schemeClr val="dk1"/>
                </a:solidFill>
                <a:latin typeface="Verdana"/>
                <a:ea typeface="Verdana"/>
                <a:cs typeface="Verdana"/>
                <a:sym typeface="Verdana"/>
              </a:defRPr>
            </a:lvl4pPr>
            <a:lvl5pPr indent="-228600" lvl="4" marL="22860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5pPr>
            <a:lvl6pPr indent="-228600" lvl="5" marL="27432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6pPr>
            <a:lvl7pPr indent="-228600" lvl="6" marL="32004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7pPr>
            <a:lvl8pPr indent="-228600" lvl="7" marL="36576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8pPr>
            <a:lvl9pPr indent="-228600" lvl="8" marL="41148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9pPr>
          </a:lstStyle>
          <a:p/>
        </p:txBody>
      </p:sp>
      <p:sp>
        <p:nvSpPr>
          <p:cNvPr id="87" name="Google Shape;87;p1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480"/>
              </a:spcBef>
              <a:spcAft>
                <a:spcPts val="0"/>
              </a:spcAft>
              <a:buClr>
                <a:schemeClr val="lt2"/>
              </a:buClr>
              <a:buSzPts val="1800"/>
              <a:buFont typeface="Noto Sans Symbols"/>
              <a:buChar char="•"/>
              <a:defRPr sz="2400">
                <a:solidFill>
                  <a:schemeClr val="dk1"/>
                </a:solidFill>
                <a:latin typeface="Verdana"/>
                <a:ea typeface="Verdana"/>
                <a:cs typeface="Verdana"/>
                <a:sym typeface="Verdana"/>
              </a:defRPr>
            </a:lvl1pPr>
            <a:lvl2pPr indent="-323850" lvl="1" marL="914400" marR="0" rtl="0" algn="l">
              <a:spcBef>
                <a:spcPts val="400"/>
              </a:spcBef>
              <a:spcAft>
                <a:spcPts val="0"/>
              </a:spcAft>
              <a:buClr>
                <a:schemeClr val="dk2"/>
              </a:buClr>
              <a:buSzPts val="1500"/>
              <a:buFont typeface="Noto Sans Symbols"/>
              <a:buChar char="■"/>
              <a:defRPr b="0" i="0" sz="2000" u="none" cap="none" strike="noStrike">
                <a:solidFill>
                  <a:schemeClr val="dk1"/>
                </a:solidFill>
                <a:latin typeface="Verdana"/>
                <a:ea typeface="Verdana"/>
                <a:cs typeface="Verdana"/>
                <a:sym typeface="Verdana"/>
              </a:defRPr>
            </a:lvl2pPr>
            <a:lvl3pPr indent="-302895" lvl="2" marL="1371600" marR="0" rtl="0" algn="l">
              <a:spcBef>
                <a:spcPts val="360"/>
              </a:spcBef>
              <a:spcAft>
                <a:spcPts val="0"/>
              </a:spcAft>
              <a:buClr>
                <a:schemeClr val="accent1"/>
              </a:buClr>
              <a:buSzPts val="1170"/>
              <a:buFont typeface="Noto Sans Symbols"/>
              <a:buChar char="•"/>
              <a:defRPr b="0" i="0" sz="1800" u="none" cap="none" strike="noStrike">
                <a:solidFill>
                  <a:schemeClr val="dk1"/>
                </a:solidFill>
                <a:latin typeface="Verdana"/>
                <a:ea typeface="Verdana"/>
                <a:cs typeface="Verdana"/>
                <a:sym typeface="Verdana"/>
              </a:defRPr>
            </a:lvl3pPr>
            <a:lvl4pPr indent="-330200" lvl="3" marL="1828800" marR="0" rtl="0" algn="l">
              <a:spcBef>
                <a:spcPts val="320"/>
              </a:spcBef>
              <a:spcAft>
                <a:spcPts val="0"/>
              </a:spcAft>
              <a:buClr>
                <a:schemeClr val="lt2"/>
              </a:buClr>
              <a:buSzPts val="1600"/>
              <a:buFont typeface="Noto Sans Symbols"/>
              <a:buChar char="▪"/>
              <a:defRPr b="0" i="0" sz="1600" u="none" cap="none" strike="noStrike">
                <a:solidFill>
                  <a:schemeClr val="dk1"/>
                </a:solidFill>
                <a:latin typeface="Verdana"/>
                <a:ea typeface="Verdana"/>
                <a:cs typeface="Verdana"/>
                <a:sym typeface="Verdana"/>
              </a:defRPr>
            </a:lvl4pPr>
            <a:lvl5pPr indent="-309880" lvl="4" marL="22860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5pPr>
            <a:lvl6pPr indent="-309880" lvl="5" marL="27432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6pPr>
            <a:lvl7pPr indent="-309880" lvl="6" marL="32004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7pPr>
            <a:lvl8pPr indent="-309880" lvl="7" marL="36576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8pPr>
            <a:lvl9pPr indent="-309880" lvl="8" marL="41148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9pPr>
          </a:lstStyle>
          <a:p/>
        </p:txBody>
      </p:sp>
      <p:sp>
        <p:nvSpPr>
          <p:cNvPr id="88" name="Google Shape;88;p1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480"/>
              </a:spcBef>
              <a:spcAft>
                <a:spcPts val="0"/>
              </a:spcAft>
              <a:buClr>
                <a:schemeClr val="lt2"/>
              </a:buClr>
              <a:buSzPts val="1800"/>
              <a:buFont typeface="Noto Sans Symbols"/>
              <a:buNone/>
              <a:defRPr b="1" sz="2400">
                <a:solidFill>
                  <a:schemeClr val="dk1"/>
                </a:solidFill>
                <a:latin typeface="Verdana"/>
                <a:ea typeface="Verdana"/>
                <a:cs typeface="Verdana"/>
                <a:sym typeface="Verdana"/>
              </a:defRPr>
            </a:lvl1pPr>
            <a:lvl2pPr indent="-228600" lvl="1" marL="914400" marR="0" rtl="0" algn="l">
              <a:spcBef>
                <a:spcPts val="400"/>
              </a:spcBef>
              <a:spcAft>
                <a:spcPts val="0"/>
              </a:spcAft>
              <a:buClr>
                <a:schemeClr val="dk2"/>
              </a:buClr>
              <a:buSzPts val="1500"/>
              <a:buFont typeface="Noto Sans Symbols"/>
              <a:buNone/>
              <a:defRPr b="1" i="0" sz="2000" u="none" cap="none" strike="noStrike">
                <a:solidFill>
                  <a:schemeClr val="dk1"/>
                </a:solidFill>
                <a:latin typeface="Verdana"/>
                <a:ea typeface="Verdana"/>
                <a:cs typeface="Verdana"/>
                <a:sym typeface="Verdana"/>
              </a:defRPr>
            </a:lvl2pPr>
            <a:lvl3pPr indent="-228600" lvl="2" marL="1371600" marR="0" rtl="0" algn="l">
              <a:spcBef>
                <a:spcPts val="360"/>
              </a:spcBef>
              <a:spcAft>
                <a:spcPts val="0"/>
              </a:spcAft>
              <a:buClr>
                <a:schemeClr val="accent1"/>
              </a:buClr>
              <a:buSzPts val="1170"/>
              <a:buFont typeface="Noto Sans Symbols"/>
              <a:buNone/>
              <a:defRPr b="1" i="0" sz="1800" u="none" cap="none" strike="noStrike">
                <a:solidFill>
                  <a:schemeClr val="dk1"/>
                </a:solidFill>
                <a:latin typeface="Verdana"/>
                <a:ea typeface="Verdana"/>
                <a:cs typeface="Verdana"/>
                <a:sym typeface="Verdana"/>
              </a:defRPr>
            </a:lvl3pPr>
            <a:lvl4pPr indent="-228600" lvl="3" marL="1828800" marR="0" rtl="0" algn="l">
              <a:spcBef>
                <a:spcPts val="320"/>
              </a:spcBef>
              <a:spcAft>
                <a:spcPts val="0"/>
              </a:spcAft>
              <a:buClr>
                <a:schemeClr val="lt2"/>
              </a:buClr>
              <a:buSzPts val="1600"/>
              <a:buFont typeface="Noto Sans Symbols"/>
              <a:buNone/>
              <a:defRPr b="1" i="0" sz="1600" u="none" cap="none" strike="noStrike">
                <a:solidFill>
                  <a:schemeClr val="dk1"/>
                </a:solidFill>
                <a:latin typeface="Verdana"/>
                <a:ea typeface="Verdana"/>
                <a:cs typeface="Verdana"/>
                <a:sym typeface="Verdana"/>
              </a:defRPr>
            </a:lvl4pPr>
            <a:lvl5pPr indent="-228600" lvl="4" marL="22860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5pPr>
            <a:lvl6pPr indent="-228600" lvl="5" marL="27432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6pPr>
            <a:lvl7pPr indent="-228600" lvl="6" marL="32004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7pPr>
            <a:lvl8pPr indent="-228600" lvl="7" marL="36576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8pPr>
            <a:lvl9pPr indent="-228600" lvl="8" marL="4114800" marR="0" rtl="0" algn="l">
              <a:spcBef>
                <a:spcPts val="320"/>
              </a:spcBef>
              <a:spcAft>
                <a:spcPts val="0"/>
              </a:spcAft>
              <a:buClr>
                <a:schemeClr val="dk2"/>
              </a:buClr>
              <a:buSzPts val="1280"/>
              <a:buFont typeface="Noto Sans Symbols"/>
              <a:buNone/>
              <a:defRPr b="1" i="0" sz="1600" u="none" cap="none" strike="noStrike">
                <a:solidFill>
                  <a:schemeClr val="dk1"/>
                </a:solidFill>
                <a:latin typeface="Verdana"/>
                <a:ea typeface="Verdana"/>
                <a:cs typeface="Verdana"/>
                <a:sym typeface="Verdana"/>
              </a:defRPr>
            </a:lvl9pPr>
          </a:lstStyle>
          <a:p/>
        </p:txBody>
      </p:sp>
      <p:sp>
        <p:nvSpPr>
          <p:cNvPr id="89" name="Google Shape;89;p1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42900" lvl="0" marL="457200" marR="0" rtl="0" algn="l">
              <a:spcBef>
                <a:spcPts val="480"/>
              </a:spcBef>
              <a:spcAft>
                <a:spcPts val="0"/>
              </a:spcAft>
              <a:buClr>
                <a:schemeClr val="lt2"/>
              </a:buClr>
              <a:buSzPts val="1800"/>
              <a:buFont typeface="Noto Sans Symbols"/>
              <a:buChar char="•"/>
              <a:defRPr sz="2400">
                <a:solidFill>
                  <a:schemeClr val="dk1"/>
                </a:solidFill>
                <a:latin typeface="Verdana"/>
                <a:ea typeface="Verdana"/>
                <a:cs typeface="Verdana"/>
                <a:sym typeface="Verdana"/>
              </a:defRPr>
            </a:lvl1pPr>
            <a:lvl2pPr indent="-323850" lvl="1" marL="914400" marR="0" rtl="0" algn="l">
              <a:spcBef>
                <a:spcPts val="400"/>
              </a:spcBef>
              <a:spcAft>
                <a:spcPts val="0"/>
              </a:spcAft>
              <a:buClr>
                <a:schemeClr val="dk2"/>
              </a:buClr>
              <a:buSzPts val="1500"/>
              <a:buFont typeface="Noto Sans Symbols"/>
              <a:buChar char="■"/>
              <a:defRPr b="0" i="0" sz="2000" u="none" cap="none" strike="noStrike">
                <a:solidFill>
                  <a:schemeClr val="dk1"/>
                </a:solidFill>
                <a:latin typeface="Verdana"/>
                <a:ea typeface="Verdana"/>
                <a:cs typeface="Verdana"/>
                <a:sym typeface="Verdana"/>
              </a:defRPr>
            </a:lvl2pPr>
            <a:lvl3pPr indent="-302895" lvl="2" marL="1371600" marR="0" rtl="0" algn="l">
              <a:spcBef>
                <a:spcPts val="360"/>
              </a:spcBef>
              <a:spcAft>
                <a:spcPts val="0"/>
              </a:spcAft>
              <a:buClr>
                <a:schemeClr val="accent1"/>
              </a:buClr>
              <a:buSzPts val="1170"/>
              <a:buFont typeface="Noto Sans Symbols"/>
              <a:buChar char="•"/>
              <a:defRPr b="0" i="0" sz="1800" u="none" cap="none" strike="noStrike">
                <a:solidFill>
                  <a:schemeClr val="dk1"/>
                </a:solidFill>
                <a:latin typeface="Verdana"/>
                <a:ea typeface="Verdana"/>
                <a:cs typeface="Verdana"/>
                <a:sym typeface="Verdana"/>
              </a:defRPr>
            </a:lvl3pPr>
            <a:lvl4pPr indent="-330200" lvl="3" marL="1828800" marR="0" rtl="0" algn="l">
              <a:spcBef>
                <a:spcPts val="320"/>
              </a:spcBef>
              <a:spcAft>
                <a:spcPts val="0"/>
              </a:spcAft>
              <a:buClr>
                <a:schemeClr val="lt2"/>
              </a:buClr>
              <a:buSzPts val="1600"/>
              <a:buFont typeface="Noto Sans Symbols"/>
              <a:buChar char="▪"/>
              <a:defRPr b="0" i="0" sz="1600" u="none" cap="none" strike="noStrike">
                <a:solidFill>
                  <a:schemeClr val="dk1"/>
                </a:solidFill>
                <a:latin typeface="Verdana"/>
                <a:ea typeface="Verdana"/>
                <a:cs typeface="Verdana"/>
                <a:sym typeface="Verdana"/>
              </a:defRPr>
            </a:lvl4pPr>
            <a:lvl5pPr indent="-309880" lvl="4" marL="22860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5pPr>
            <a:lvl6pPr indent="-309880" lvl="5" marL="27432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6pPr>
            <a:lvl7pPr indent="-309880" lvl="6" marL="32004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7pPr>
            <a:lvl8pPr indent="-309880" lvl="7" marL="36576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8pPr>
            <a:lvl9pPr indent="-309880" lvl="8" marL="4114800" marR="0" rtl="0" algn="l">
              <a:spcBef>
                <a:spcPts val="320"/>
              </a:spcBef>
              <a:spcAft>
                <a:spcPts val="0"/>
              </a:spcAft>
              <a:buClr>
                <a:schemeClr val="dk2"/>
              </a:buClr>
              <a:buSzPts val="1280"/>
              <a:buFont typeface="Noto Sans Symbols"/>
              <a:buChar char="▪"/>
              <a:defRPr b="0" i="0" sz="1600" u="none" cap="none" strike="noStrike">
                <a:solidFill>
                  <a:schemeClr val="dk1"/>
                </a:solidFill>
                <a:latin typeface="Verdana"/>
                <a:ea typeface="Verdana"/>
                <a:cs typeface="Verdana"/>
                <a:sym typeface="Verdana"/>
              </a:defRPr>
            </a:lvl9pPr>
          </a:lstStyle>
          <a:p/>
        </p:txBody>
      </p:sp>
      <p:sp>
        <p:nvSpPr>
          <p:cNvPr id="90" name="Google Shape;90;p13"/>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1" name="Google Shape;91;p1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2" name="Google Shape;92;p13"/>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3" name="Shape 93"/>
        <p:cNvGrpSpPr/>
        <p:nvPr/>
      </p:nvGrpSpPr>
      <p:grpSpPr>
        <a:xfrm>
          <a:off x="0" y="0"/>
          <a:ext cx="0" cy="0"/>
          <a:chOff x="0" y="0"/>
          <a:chExt cx="0" cy="0"/>
        </a:xfrm>
      </p:grpSpPr>
      <p:sp>
        <p:nvSpPr>
          <p:cNvPr id="94" name="Google Shape;94;p14"/>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95" name="Google Shape;95;p14"/>
          <p:cNvSpPr txBox="1"/>
          <p:nvPr>
            <p:ph idx="1" type="body"/>
          </p:nvPr>
        </p:nvSpPr>
        <p:spPr>
          <a:xfrm>
            <a:off x="457200" y="1600200"/>
            <a:ext cx="4038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96" name="Google Shape;96;p14"/>
          <p:cNvSpPr txBox="1"/>
          <p:nvPr>
            <p:ph idx="2" type="body"/>
          </p:nvPr>
        </p:nvSpPr>
        <p:spPr>
          <a:xfrm>
            <a:off x="4648200" y="1600200"/>
            <a:ext cx="4038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sz="2800">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97" name="Google Shape;97;p14"/>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8" name="Google Shape;98;p14"/>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9" name="Google Shape;99;p14"/>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0" name="Shape 100"/>
        <p:cNvGrpSpPr/>
        <p:nvPr/>
      </p:nvGrpSpPr>
      <p:grpSpPr>
        <a:xfrm>
          <a:off x="0" y="0"/>
          <a:ext cx="0" cy="0"/>
          <a:chOff x="0" y="0"/>
          <a:chExt cx="0" cy="0"/>
        </a:xfrm>
      </p:grpSpPr>
      <p:sp>
        <p:nvSpPr>
          <p:cNvPr id="101" name="Google Shape;101;p1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1" i="0" sz="40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102" name="Google Shape;102;p1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400"/>
              </a:spcBef>
              <a:spcAft>
                <a:spcPts val="0"/>
              </a:spcAft>
              <a:buClr>
                <a:schemeClr val="lt2"/>
              </a:buClr>
              <a:buSzPts val="1500"/>
              <a:buFont typeface="Noto Sans Symbols"/>
              <a:buNone/>
              <a:defRPr sz="2000">
                <a:solidFill>
                  <a:schemeClr val="dk1"/>
                </a:solidFill>
                <a:latin typeface="Verdana"/>
                <a:ea typeface="Verdana"/>
                <a:cs typeface="Verdana"/>
                <a:sym typeface="Verdana"/>
              </a:defRPr>
            </a:lvl1pPr>
            <a:lvl2pPr indent="-228600" lvl="1" marL="914400" marR="0" rtl="0" algn="l">
              <a:spcBef>
                <a:spcPts val="360"/>
              </a:spcBef>
              <a:spcAft>
                <a:spcPts val="0"/>
              </a:spcAft>
              <a:buClr>
                <a:schemeClr val="dk2"/>
              </a:buClr>
              <a:buSzPts val="1350"/>
              <a:buFont typeface="Noto Sans Symbols"/>
              <a:buNone/>
              <a:defRPr b="0" i="0" sz="1800" u="none" cap="none" strike="noStrike">
                <a:solidFill>
                  <a:schemeClr val="dk1"/>
                </a:solidFill>
                <a:latin typeface="Verdana"/>
                <a:ea typeface="Verdana"/>
                <a:cs typeface="Verdana"/>
                <a:sym typeface="Verdana"/>
              </a:defRPr>
            </a:lvl2pPr>
            <a:lvl3pPr indent="-228600" lvl="2" marL="1371600" marR="0" rtl="0" algn="l">
              <a:spcBef>
                <a:spcPts val="320"/>
              </a:spcBef>
              <a:spcAft>
                <a:spcPts val="0"/>
              </a:spcAft>
              <a:buClr>
                <a:schemeClr val="accent1"/>
              </a:buClr>
              <a:buSzPts val="1040"/>
              <a:buFont typeface="Noto Sans Symbols"/>
              <a:buNone/>
              <a:defRPr b="0" i="0" sz="1600" u="none" cap="none" strike="noStrike">
                <a:solidFill>
                  <a:schemeClr val="dk1"/>
                </a:solidFill>
                <a:latin typeface="Verdana"/>
                <a:ea typeface="Verdana"/>
                <a:cs typeface="Verdana"/>
                <a:sym typeface="Verdana"/>
              </a:defRPr>
            </a:lvl3pPr>
            <a:lvl4pPr indent="-228600" lvl="3" marL="1828800" marR="0" rtl="0" algn="l">
              <a:spcBef>
                <a:spcPts val="280"/>
              </a:spcBef>
              <a:spcAft>
                <a:spcPts val="0"/>
              </a:spcAft>
              <a:buClr>
                <a:schemeClr val="lt2"/>
              </a:buClr>
              <a:buSzPts val="1400"/>
              <a:buFont typeface="Noto Sans Symbols"/>
              <a:buNone/>
              <a:defRPr b="0" i="0" sz="1400" u="none" cap="none" strike="noStrike">
                <a:solidFill>
                  <a:schemeClr val="dk1"/>
                </a:solidFill>
                <a:latin typeface="Verdana"/>
                <a:ea typeface="Verdana"/>
                <a:cs typeface="Verdana"/>
                <a:sym typeface="Verdana"/>
              </a:defRPr>
            </a:lvl4pPr>
            <a:lvl5pPr indent="-228600" lvl="4" marL="2286000" marR="0" rtl="0" algn="l">
              <a:spcBef>
                <a:spcPts val="280"/>
              </a:spcBef>
              <a:spcAft>
                <a:spcPts val="0"/>
              </a:spcAft>
              <a:buClr>
                <a:schemeClr val="dk2"/>
              </a:buClr>
              <a:buSzPts val="1120"/>
              <a:buFont typeface="Noto Sans Symbols"/>
              <a:buNone/>
              <a:defRPr b="0" i="0" sz="1400" u="none" cap="none" strike="noStrike">
                <a:solidFill>
                  <a:schemeClr val="dk1"/>
                </a:solidFill>
                <a:latin typeface="Verdana"/>
                <a:ea typeface="Verdana"/>
                <a:cs typeface="Verdana"/>
                <a:sym typeface="Verdana"/>
              </a:defRPr>
            </a:lvl5pPr>
            <a:lvl6pPr indent="-228600" lvl="5" marL="2743200" marR="0" rtl="0" algn="l">
              <a:spcBef>
                <a:spcPts val="280"/>
              </a:spcBef>
              <a:spcAft>
                <a:spcPts val="0"/>
              </a:spcAft>
              <a:buClr>
                <a:schemeClr val="dk2"/>
              </a:buClr>
              <a:buSzPts val="1120"/>
              <a:buFont typeface="Noto Sans Symbols"/>
              <a:buNone/>
              <a:defRPr b="0" i="0" sz="1400" u="none" cap="none" strike="noStrike">
                <a:solidFill>
                  <a:schemeClr val="dk1"/>
                </a:solidFill>
                <a:latin typeface="Verdana"/>
                <a:ea typeface="Verdana"/>
                <a:cs typeface="Verdana"/>
                <a:sym typeface="Verdana"/>
              </a:defRPr>
            </a:lvl6pPr>
            <a:lvl7pPr indent="-228600" lvl="6" marL="3200400" marR="0" rtl="0" algn="l">
              <a:spcBef>
                <a:spcPts val="280"/>
              </a:spcBef>
              <a:spcAft>
                <a:spcPts val="0"/>
              </a:spcAft>
              <a:buClr>
                <a:schemeClr val="dk2"/>
              </a:buClr>
              <a:buSzPts val="1120"/>
              <a:buFont typeface="Noto Sans Symbols"/>
              <a:buNone/>
              <a:defRPr b="0" i="0" sz="1400" u="none" cap="none" strike="noStrike">
                <a:solidFill>
                  <a:schemeClr val="dk1"/>
                </a:solidFill>
                <a:latin typeface="Verdana"/>
                <a:ea typeface="Verdana"/>
                <a:cs typeface="Verdana"/>
                <a:sym typeface="Verdana"/>
              </a:defRPr>
            </a:lvl7pPr>
            <a:lvl8pPr indent="-228600" lvl="7" marL="3657600" marR="0" rtl="0" algn="l">
              <a:spcBef>
                <a:spcPts val="280"/>
              </a:spcBef>
              <a:spcAft>
                <a:spcPts val="0"/>
              </a:spcAft>
              <a:buClr>
                <a:schemeClr val="dk2"/>
              </a:buClr>
              <a:buSzPts val="1120"/>
              <a:buFont typeface="Noto Sans Symbols"/>
              <a:buNone/>
              <a:defRPr b="0" i="0" sz="1400" u="none" cap="none" strike="noStrike">
                <a:solidFill>
                  <a:schemeClr val="dk1"/>
                </a:solidFill>
                <a:latin typeface="Verdana"/>
                <a:ea typeface="Verdana"/>
                <a:cs typeface="Verdana"/>
                <a:sym typeface="Verdana"/>
              </a:defRPr>
            </a:lvl8pPr>
            <a:lvl9pPr indent="-228600" lvl="8" marL="4114800" marR="0" rtl="0" algn="l">
              <a:spcBef>
                <a:spcPts val="280"/>
              </a:spcBef>
              <a:spcAft>
                <a:spcPts val="0"/>
              </a:spcAft>
              <a:buClr>
                <a:schemeClr val="dk2"/>
              </a:buClr>
              <a:buSzPts val="1120"/>
              <a:buFont typeface="Noto Sans Symbols"/>
              <a:buNone/>
              <a:defRPr b="0" i="0" sz="1400" u="none" cap="none" strike="noStrike">
                <a:solidFill>
                  <a:schemeClr val="dk1"/>
                </a:solidFill>
                <a:latin typeface="Verdana"/>
                <a:ea typeface="Verdana"/>
                <a:cs typeface="Verdana"/>
                <a:sym typeface="Verdana"/>
              </a:defRPr>
            </a:lvl9pPr>
          </a:lstStyle>
          <a:p/>
        </p:txBody>
      </p:sp>
      <p:sp>
        <p:nvSpPr>
          <p:cNvPr id="103" name="Google Shape;103;p15"/>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4" name="Google Shape;104;p15"/>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5" name="Google Shape;105;p15"/>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6" name="Shape 116"/>
        <p:cNvGrpSpPr/>
        <p:nvPr/>
      </p:nvGrpSpPr>
      <p:grpSpPr>
        <a:xfrm>
          <a:off x="0" y="0"/>
          <a:ext cx="0" cy="0"/>
          <a:chOff x="0" y="0"/>
          <a:chExt cx="0" cy="0"/>
        </a:xfrm>
      </p:grpSpPr>
      <p:sp>
        <p:nvSpPr>
          <p:cNvPr id="117" name="Google Shape;117;p17"/>
          <p:cNvSpPr txBox="1"/>
          <p:nvPr>
            <p:ph type="ctrTitle"/>
          </p:nvPr>
        </p:nvSpPr>
        <p:spPr>
          <a:xfrm>
            <a:off x="685800" y="685800"/>
            <a:ext cx="7772400" cy="212725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118" name="Google Shape;118;p17"/>
          <p:cNvSpPr txBox="1"/>
          <p:nvPr>
            <p:ph idx="1" type="subTitle"/>
          </p:nvPr>
        </p:nvSpPr>
        <p:spPr>
          <a:xfrm>
            <a:off x="1371600" y="3270250"/>
            <a:ext cx="6400800" cy="2209800"/>
          </a:xfrm>
          <a:prstGeom prst="rect">
            <a:avLst/>
          </a:prstGeom>
          <a:noFill/>
          <a:ln>
            <a:noFill/>
          </a:ln>
        </p:spPr>
        <p:txBody>
          <a:bodyPr anchorCtr="0" anchor="t" bIns="45700" lIns="91425" spcFirstLastPara="1" rIns="91425" wrap="square" tIns="45700">
            <a:noAutofit/>
          </a:bodyPr>
          <a:lstStyle>
            <a:lvl1pPr lvl="0" marR="0" rtl="0" algn="ctr">
              <a:spcBef>
                <a:spcPts val="560"/>
              </a:spcBef>
              <a:spcAft>
                <a:spcPts val="0"/>
              </a:spcAft>
              <a:buClr>
                <a:schemeClr val="lt2"/>
              </a:buClr>
              <a:buSzPts val="2100"/>
              <a:buFont typeface="Noto Sans Symbols"/>
              <a:buNone/>
              <a:defRPr b="0" i="0" sz="2800" u="none" cap="none" strike="noStrike">
                <a:solidFill>
                  <a:schemeClr val="dk1"/>
                </a:solidFill>
                <a:latin typeface="Verdana"/>
                <a:ea typeface="Verdana"/>
                <a:cs typeface="Verdana"/>
                <a:sym typeface="Verdana"/>
              </a:defRPr>
            </a:lvl1pPr>
            <a:lvl2pPr lvl="1"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lvl="2"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lvl="3"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lvl="4"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lvl="5"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lvl="6"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lvl="7"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lvl="8"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119" name="Google Shape;119;p17"/>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20" name="Google Shape;120;p17"/>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21" name="Google Shape;121;p17"/>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3.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11" name="Google Shape;11;p1"/>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b="0" i="0" sz="2800" u="none" cap="none" strike="noStrike">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12" name="Google Shape;12;p1"/>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cap="none" strike="noStrik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cap="none" strike="noStrik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sz="1400">
              <a:solidFill>
                <a:srgbClr val="000000"/>
              </a:solidFill>
              <a:latin typeface="Arial"/>
              <a:ea typeface="Arial"/>
              <a:cs typeface="Arial"/>
              <a:sym typeface="Arial"/>
            </a:endParaRPr>
          </a:p>
        </p:txBody>
      </p:sp>
      <p:sp>
        <p:nvSpPr>
          <p:cNvPr id="15" name="Google Shape;15;p1"/>
          <p:cNvSpPr txBox="1"/>
          <p:nvPr/>
        </p:nvSpPr>
        <p:spPr>
          <a:xfrm>
            <a:off x="0" y="0"/>
            <a:ext cx="228600" cy="2286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cxnSp>
        <p:nvCxnSpPr>
          <p:cNvPr id="16" name="Google Shape;16;p1"/>
          <p:cNvCxnSpPr/>
          <p:nvPr/>
        </p:nvCxnSpPr>
        <p:spPr>
          <a:xfrm>
            <a:off x="457200" y="1447800"/>
            <a:ext cx="8077200" cy="0"/>
          </a:xfrm>
          <a:prstGeom prst="straightConnector1">
            <a:avLst/>
          </a:prstGeom>
          <a:noFill/>
          <a:ln cap="flat" cmpd="sng" w="19050">
            <a:solidFill>
              <a:schemeClr val="dk2"/>
            </a:solidFill>
            <a:prstDash val="solid"/>
            <a:miter lim="800000"/>
            <a:headEnd len="med" w="med" type="none"/>
            <a:tailEnd len="med" w="med" type="none"/>
          </a:ln>
        </p:spPr>
      </p:cxnSp>
      <p:sp>
        <p:nvSpPr>
          <p:cNvPr id="17" name="Google Shape;17;p1"/>
          <p:cNvSpPr txBox="1"/>
          <p:nvPr/>
        </p:nvSpPr>
        <p:spPr>
          <a:xfrm>
            <a:off x="0" y="2286000"/>
            <a:ext cx="228600" cy="22860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 name="Google Shape;18;p1"/>
          <p:cNvSpPr txBox="1"/>
          <p:nvPr/>
        </p:nvSpPr>
        <p:spPr>
          <a:xfrm>
            <a:off x="0" y="4572000"/>
            <a:ext cx="228600" cy="2286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6" name="Shape 106"/>
        <p:cNvGrpSpPr/>
        <p:nvPr/>
      </p:nvGrpSpPr>
      <p:grpSpPr>
        <a:xfrm>
          <a:off x="0" y="0"/>
          <a:ext cx="0" cy="0"/>
          <a:chOff x="0" y="0"/>
          <a:chExt cx="0" cy="0"/>
        </a:xfrm>
      </p:grpSpPr>
      <p:grpSp>
        <p:nvGrpSpPr>
          <p:cNvPr id="107" name="Google Shape;107;p16"/>
          <p:cNvGrpSpPr/>
          <p:nvPr/>
        </p:nvGrpSpPr>
        <p:grpSpPr>
          <a:xfrm>
            <a:off x="228600" y="2889250"/>
            <a:ext cx="8610600" cy="201612"/>
            <a:chOff x="228600" y="2667000"/>
            <a:chExt cx="8610600" cy="228600"/>
          </a:xfrm>
        </p:grpSpPr>
        <p:sp>
          <p:nvSpPr>
            <p:cNvPr id="108" name="Google Shape;108;p16"/>
            <p:cNvSpPr txBox="1"/>
            <p:nvPr/>
          </p:nvSpPr>
          <p:spPr>
            <a:xfrm>
              <a:off x="228600" y="2667000"/>
              <a:ext cx="2870200" cy="2286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09" name="Google Shape;109;p16"/>
            <p:cNvSpPr txBox="1"/>
            <p:nvPr/>
          </p:nvSpPr>
          <p:spPr>
            <a:xfrm>
              <a:off x="3098800" y="2667000"/>
              <a:ext cx="2870200" cy="228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0" name="Google Shape;110;p16"/>
            <p:cNvSpPr txBox="1"/>
            <p:nvPr/>
          </p:nvSpPr>
          <p:spPr>
            <a:xfrm>
              <a:off x="5969000" y="2667000"/>
              <a:ext cx="2870200" cy="2286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11" name="Google Shape;111;p16"/>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1pPr>
            <a:lvl2pPr lvl="1"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2pPr>
            <a:lvl3pPr lvl="2"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3pPr>
            <a:lvl4pPr lvl="3"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4pPr>
            <a:lvl5pPr lvl="4"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5pPr>
            <a:lvl6pPr lvl="5"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6pPr>
            <a:lvl7pPr lvl="6"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7pPr>
            <a:lvl8pPr lvl="7"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8pPr>
            <a:lvl9pPr lvl="8" marR="0" rtl="0" algn="l">
              <a:spcBef>
                <a:spcPts val="0"/>
              </a:spcBef>
              <a:spcAft>
                <a:spcPts val="0"/>
              </a:spcAft>
              <a:buSzPts val="1400"/>
              <a:buNone/>
              <a:defRPr b="0" i="0" sz="4400" u="none" cap="none" strike="noStrike">
                <a:solidFill>
                  <a:schemeClr val="dk2"/>
                </a:solidFill>
                <a:latin typeface="Garamond"/>
                <a:ea typeface="Garamond"/>
                <a:cs typeface="Garamond"/>
                <a:sym typeface="Garamond"/>
              </a:defRPr>
            </a:lvl9pPr>
          </a:lstStyle>
          <a:p/>
        </p:txBody>
      </p:sp>
      <p:sp>
        <p:nvSpPr>
          <p:cNvPr id="112" name="Google Shape;112;p16"/>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lvl1pPr indent="-361950" lvl="0" marL="457200" marR="0" rtl="0" algn="l">
              <a:spcBef>
                <a:spcPts val="560"/>
              </a:spcBef>
              <a:spcAft>
                <a:spcPts val="0"/>
              </a:spcAft>
              <a:buClr>
                <a:schemeClr val="lt2"/>
              </a:buClr>
              <a:buSzPts val="2100"/>
              <a:buFont typeface="Noto Sans Symbols"/>
              <a:buChar char="•"/>
              <a:defRPr b="0" i="0" sz="2800" u="none" cap="none" strike="noStrike">
                <a:solidFill>
                  <a:schemeClr val="dk1"/>
                </a:solidFill>
                <a:latin typeface="Verdana"/>
                <a:ea typeface="Verdana"/>
                <a:cs typeface="Verdana"/>
                <a:sym typeface="Verdana"/>
              </a:defRPr>
            </a:lvl1pPr>
            <a:lvl2pPr indent="-342900" lvl="1" marL="914400" marR="0" rtl="0" algn="l">
              <a:spcBef>
                <a:spcPts val="480"/>
              </a:spcBef>
              <a:spcAft>
                <a:spcPts val="0"/>
              </a:spcAft>
              <a:buClr>
                <a:schemeClr val="dk2"/>
              </a:buClr>
              <a:buSzPts val="1800"/>
              <a:buFont typeface="Noto Sans Symbols"/>
              <a:buChar char="■"/>
              <a:defRPr b="0" i="0" sz="2400" u="none" cap="none" strike="noStrike">
                <a:solidFill>
                  <a:schemeClr val="dk1"/>
                </a:solidFill>
                <a:latin typeface="Verdana"/>
                <a:ea typeface="Verdana"/>
                <a:cs typeface="Verdana"/>
                <a:sym typeface="Verdana"/>
              </a:defRPr>
            </a:lvl2pPr>
            <a:lvl3pPr indent="-311150" lvl="2" marL="1371600" marR="0" rtl="0" algn="l">
              <a:spcBef>
                <a:spcPts val="400"/>
              </a:spcBef>
              <a:spcAft>
                <a:spcPts val="0"/>
              </a:spcAft>
              <a:buClr>
                <a:schemeClr val="accent1"/>
              </a:buClr>
              <a:buSzPts val="1300"/>
              <a:buFont typeface="Noto Sans Symbols"/>
              <a:buChar char="•"/>
              <a:defRPr b="0" i="0" sz="2000" u="none" cap="none" strike="noStrike">
                <a:solidFill>
                  <a:schemeClr val="dk1"/>
                </a:solidFill>
                <a:latin typeface="Verdana"/>
                <a:ea typeface="Verdana"/>
                <a:cs typeface="Verdana"/>
                <a:sym typeface="Verdana"/>
              </a:defRPr>
            </a:lvl3pPr>
            <a:lvl4pPr indent="-342900" lvl="3" marL="1828800" marR="0" rtl="0" algn="l">
              <a:spcBef>
                <a:spcPts val="360"/>
              </a:spcBef>
              <a:spcAft>
                <a:spcPts val="0"/>
              </a:spcAft>
              <a:buClr>
                <a:schemeClr val="lt2"/>
              </a:buClr>
              <a:buSzPts val="1800"/>
              <a:buFont typeface="Noto Sans Symbols"/>
              <a:buChar char="▪"/>
              <a:defRPr b="0" i="0" sz="1800" u="none" cap="none" strike="noStrike">
                <a:solidFill>
                  <a:schemeClr val="dk1"/>
                </a:solidFill>
                <a:latin typeface="Verdana"/>
                <a:ea typeface="Verdana"/>
                <a:cs typeface="Verdana"/>
                <a:sym typeface="Verdana"/>
              </a:defRPr>
            </a:lvl4pPr>
            <a:lvl5pPr indent="-320040" lvl="4" marL="22860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5pPr>
            <a:lvl6pPr indent="-320040" lvl="5" marL="27432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6pPr>
            <a:lvl7pPr indent="-320040" lvl="6" marL="32004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7pPr>
            <a:lvl8pPr indent="-320040" lvl="7" marL="36576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8pPr>
            <a:lvl9pPr indent="-320040" lvl="8" marL="4114800" marR="0" rtl="0" algn="l">
              <a:spcBef>
                <a:spcPts val="360"/>
              </a:spcBef>
              <a:spcAft>
                <a:spcPts val="0"/>
              </a:spcAft>
              <a:buClr>
                <a:schemeClr val="dk2"/>
              </a:buClr>
              <a:buSzPts val="1440"/>
              <a:buFont typeface="Noto Sans Symbols"/>
              <a:buChar char="▪"/>
              <a:defRPr b="0" i="0" sz="1800" u="none" cap="none" strike="noStrike">
                <a:solidFill>
                  <a:schemeClr val="dk1"/>
                </a:solidFill>
                <a:latin typeface="Verdana"/>
                <a:ea typeface="Verdana"/>
                <a:cs typeface="Verdana"/>
                <a:sym typeface="Verdana"/>
              </a:defRPr>
            </a:lvl9pPr>
          </a:lstStyle>
          <a:p/>
        </p:txBody>
      </p:sp>
      <p:sp>
        <p:nvSpPr>
          <p:cNvPr id="113" name="Google Shape;113;p16"/>
          <p:cNvSpPr txBox="1"/>
          <p:nvPr>
            <p:ph idx="10" type="dt"/>
          </p:nvPr>
        </p:nvSpPr>
        <p:spPr>
          <a:xfrm>
            <a:off x="457200" y="6248400"/>
            <a:ext cx="2133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14" name="Google Shape;114;p16"/>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15" name="Google Shape;115;p16"/>
          <p:cNvSpPr txBox="1"/>
          <p:nvPr>
            <p:ph idx="12" type="sldNum"/>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1pPr>
            <a:lvl2pPr indent="0" lvl="1"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2pPr>
            <a:lvl3pPr indent="0" lvl="2"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3pPr>
            <a:lvl4pPr indent="0" lvl="3"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4pPr>
            <a:lvl5pPr indent="0" lvl="4"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5pPr>
            <a:lvl6pPr indent="0" lvl="5"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6pPr>
            <a:lvl7pPr indent="0" lvl="6"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7pPr>
            <a:lvl8pPr indent="0" lvl="7"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8pPr>
            <a:lvl9pPr indent="0" lvl="8" marL="0" marR="0" rtl="0" algn="r">
              <a:lnSpc>
                <a:spcPct val="100000"/>
              </a:lnSpc>
              <a:spcBef>
                <a:spcPts val="0"/>
              </a:spcBef>
              <a:spcAft>
                <a:spcPts val="0"/>
              </a:spcAft>
              <a:buClr>
                <a:schemeClr val="dk1"/>
              </a:buClr>
              <a:buSzPts val="1000"/>
              <a:buFont typeface="Verdana"/>
              <a:buNone/>
              <a:defRPr b="0" i="0" sz="1000" u="none">
                <a:solidFill>
                  <a:schemeClr val="dk1"/>
                </a:solidFill>
                <a:latin typeface="Verdana"/>
                <a:ea typeface="Verdana"/>
                <a:cs typeface="Verdana"/>
                <a:sym typeface="Verdana"/>
              </a:defRPr>
            </a:lvl9pPr>
          </a:lstStyle>
          <a:p>
            <a:pPr indent="0" lvl="0" marL="0" rtl="0" algn="r">
              <a:spcBef>
                <a:spcPts val="0"/>
              </a:spcBef>
              <a:spcAft>
                <a:spcPts val="0"/>
              </a:spcAft>
              <a:buNone/>
            </a:pPr>
            <a:fld id="{00000000-1234-1234-1234-123412341234}" type="slidenum">
              <a:rPr lang="eu"/>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2"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vimeo.com/318368106" TargetMode="External"/><Relationship Id="rId4" Type="http://schemas.openxmlformats.org/officeDocument/2006/relationships/hyperlink" Target="https://vimeo.com/318368106" TargetMode="External"/><Relationship Id="rId5" Type="http://schemas.openxmlformats.org/officeDocument/2006/relationships/hyperlink" Target="http://www.youtube.com/watch?v=yln6PpV1G1I" TargetMode="External"/><Relationship Id="rId6"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schools.ruthmiskin.com/training/units/137" TargetMode="Externa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hyperlink" Target="https://schools.ruthmiskin.com/training/modules/45" TargetMode="External"/><Relationship Id="rId4" Type="http://schemas.openxmlformats.org/officeDocument/2006/relationships/image" Target="../media/image12.png"/><Relationship Id="rId5"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https://schools.ruthmiskin.com/training/modules/45" TargetMode="External"/><Relationship Id="rId4" Type="http://schemas.openxmlformats.org/officeDocument/2006/relationships/image" Target="../media/image14.png"/><Relationship Id="rId5" Type="http://schemas.openxmlformats.org/officeDocument/2006/relationships/image" Target="../media/image10.png"/></Relationships>
</file>

<file path=ppt/slides/_rels/slide19.xml.rels><?xml version="1.0" encoding="UTF-8" standalone="yes"?><Relationships xmlns="http://schemas.openxmlformats.org/package/2006/relationships"><Relationship Id="rId40" Type="http://schemas.openxmlformats.org/officeDocument/2006/relationships/image" Target="../media/image54.jpg"/><Relationship Id="rId20" Type="http://schemas.openxmlformats.org/officeDocument/2006/relationships/image" Target="../media/image31.jpg"/><Relationship Id="rId42" Type="http://schemas.openxmlformats.org/officeDocument/2006/relationships/image" Target="../media/image53.jpg"/><Relationship Id="rId41" Type="http://schemas.openxmlformats.org/officeDocument/2006/relationships/image" Target="../media/image55.jpg"/><Relationship Id="rId22" Type="http://schemas.openxmlformats.org/officeDocument/2006/relationships/image" Target="../media/image35.jpg"/><Relationship Id="rId44" Type="http://schemas.openxmlformats.org/officeDocument/2006/relationships/image" Target="../media/image51.jpg"/><Relationship Id="rId21" Type="http://schemas.openxmlformats.org/officeDocument/2006/relationships/image" Target="../media/image33.jpg"/><Relationship Id="rId43" Type="http://schemas.openxmlformats.org/officeDocument/2006/relationships/image" Target="../media/image52.jpg"/><Relationship Id="rId24" Type="http://schemas.openxmlformats.org/officeDocument/2006/relationships/image" Target="../media/image34.jpg"/><Relationship Id="rId46" Type="http://schemas.openxmlformats.org/officeDocument/2006/relationships/image" Target="../media/image57.png"/><Relationship Id="rId23" Type="http://schemas.openxmlformats.org/officeDocument/2006/relationships/image" Target="../media/image32.jpg"/><Relationship Id="rId45" Type="http://schemas.openxmlformats.org/officeDocument/2006/relationships/image" Target="../media/image59.png"/><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jpg"/><Relationship Id="rId4" Type="http://schemas.openxmlformats.org/officeDocument/2006/relationships/image" Target="../media/image15.jpg"/><Relationship Id="rId9" Type="http://schemas.openxmlformats.org/officeDocument/2006/relationships/image" Target="../media/image19.jpg"/><Relationship Id="rId26" Type="http://schemas.openxmlformats.org/officeDocument/2006/relationships/image" Target="../media/image44.jpg"/><Relationship Id="rId48" Type="http://schemas.openxmlformats.org/officeDocument/2006/relationships/image" Target="../media/image56.png"/><Relationship Id="rId25" Type="http://schemas.openxmlformats.org/officeDocument/2006/relationships/image" Target="../media/image36.jpg"/><Relationship Id="rId47" Type="http://schemas.openxmlformats.org/officeDocument/2006/relationships/image" Target="../media/image61.png"/><Relationship Id="rId28" Type="http://schemas.openxmlformats.org/officeDocument/2006/relationships/image" Target="../media/image41.jpg"/><Relationship Id="rId27" Type="http://schemas.openxmlformats.org/officeDocument/2006/relationships/image" Target="../media/image38.jpg"/><Relationship Id="rId5" Type="http://schemas.openxmlformats.org/officeDocument/2006/relationships/image" Target="../media/image17.jpg"/><Relationship Id="rId6" Type="http://schemas.openxmlformats.org/officeDocument/2006/relationships/image" Target="../media/image16.jpg"/><Relationship Id="rId29" Type="http://schemas.openxmlformats.org/officeDocument/2006/relationships/image" Target="../media/image42.jpg"/><Relationship Id="rId7" Type="http://schemas.openxmlformats.org/officeDocument/2006/relationships/image" Target="../media/image18.jpg"/><Relationship Id="rId8" Type="http://schemas.openxmlformats.org/officeDocument/2006/relationships/image" Target="../media/image20.jpg"/><Relationship Id="rId31" Type="http://schemas.openxmlformats.org/officeDocument/2006/relationships/image" Target="../media/image39.jpg"/><Relationship Id="rId30" Type="http://schemas.openxmlformats.org/officeDocument/2006/relationships/image" Target="../media/image37.jpg"/><Relationship Id="rId11" Type="http://schemas.openxmlformats.org/officeDocument/2006/relationships/image" Target="../media/image22.jpg"/><Relationship Id="rId33" Type="http://schemas.openxmlformats.org/officeDocument/2006/relationships/image" Target="../media/image45.jpg"/><Relationship Id="rId10" Type="http://schemas.openxmlformats.org/officeDocument/2006/relationships/image" Target="../media/image21.jpg"/><Relationship Id="rId32" Type="http://schemas.openxmlformats.org/officeDocument/2006/relationships/image" Target="../media/image40.jpg"/><Relationship Id="rId13" Type="http://schemas.openxmlformats.org/officeDocument/2006/relationships/image" Target="../media/image23.jpg"/><Relationship Id="rId35" Type="http://schemas.openxmlformats.org/officeDocument/2006/relationships/image" Target="../media/image46.jpg"/><Relationship Id="rId12" Type="http://schemas.openxmlformats.org/officeDocument/2006/relationships/image" Target="../media/image24.jpg"/><Relationship Id="rId34" Type="http://schemas.openxmlformats.org/officeDocument/2006/relationships/image" Target="../media/image43.jpg"/><Relationship Id="rId15" Type="http://schemas.openxmlformats.org/officeDocument/2006/relationships/image" Target="../media/image26.jpg"/><Relationship Id="rId37" Type="http://schemas.openxmlformats.org/officeDocument/2006/relationships/image" Target="../media/image48.jpg"/><Relationship Id="rId14" Type="http://schemas.openxmlformats.org/officeDocument/2006/relationships/image" Target="../media/image25.jpg"/><Relationship Id="rId36" Type="http://schemas.openxmlformats.org/officeDocument/2006/relationships/image" Target="../media/image47.jpg"/><Relationship Id="rId17" Type="http://schemas.openxmlformats.org/officeDocument/2006/relationships/image" Target="../media/image27.jpg"/><Relationship Id="rId39" Type="http://schemas.openxmlformats.org/officeDocument/2006/relationships/image" Target="../media/image49.jpg"/><Relationship Id="rId16" Type="http://schemas.openxmlformats.org/officeDocument/2006/relationships/image" Target="../media/image28.jpg"/><Relationship Id="rId38" Type="http://schemas.openxmlformats.org/officeDocument/2006/relationships/image" Target="../media/image50.jpg"/><Relationship Id="rId19" Type="http://schemas.openxmlformats.org/officeDocument/2006/relationships/image" Target="../media/image30.jpg"/><Relationship Id="rId18" Type="http://schemas.openxmlformats.org/officeDocument/2006/relationships/image" Target="../media/image29.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png"/><Relationship Id="rId4" Type="http://schemas.openxmlformats.org/officeDocument/2006/relationships/image" Target="../media/image60.png"/><Relationship Id="rId5" Type="http://schemas.openxmlformats.org/officeDocument/2006/relationships/image" Target="../media/image6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5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www.ruthmiskin.com/parents/" TargetMode="External"/><Relationship Id="rId4" Type="http://schemas.openxmlformats.org/officeDocument/2006/relationships/hyperlink" Target="https://global.oup.com/education/content/primary/series/rwi/phonics/?region=uk" TargetMode="External"/><Relationship Id="rId5" Type="http://schemas.openxmlformats.org/officeDocument/2006/relationships/image" Target="../media/image1.png"/><Relationship Id="rId6" Type="http://schemas.openxmlformats.org/officeDocument/2006/relationships/image" Target="../media/image63.png"/><Relationship Id="rId7" Type="http://schemas.openxmlformats.org/officeDocument/2006/relationships/image" Target="../media/image6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5.xml"/><Relationship Id="rId3" Type="http://schemas.openxmlformats.org/officeDocument/2006/relationships/image" Target="../media/image1.png"/><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8"/>
          <p:cNvSpPr txBox="1"/>
          <p:nvPr/>
        </p:nvSpPr>
        <p:spPr>
          <a:xfrm>
            <a:off x="457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127" name="Google Shape;127;p18"/>
          <p:cNvPicPr preferRelativeResize="0"/>
          <p:nvPr/>
        </p:nvPicPr>
        <p:blipFill rotWithShape="1">
          <a:blip r:embed="rId3">
            <a:alphaModFix/>
          </a:blip>
          <a:srcRect b="0" l="0" r="0" t="0"/>
          <a:stretch/>
        </p:blipFill>
        <p:spPr>
          <a:xfrm>
            <a:off x="587375" y="3429000"/>
            <a:ext cx="5140325" cy="2359025"/>
          </a:xfrm>
          <a:prstGeom prst="rect">
            <a:avLst/>
          </a:prstGeom>
          <a:noFill/>
          <a:ln>
            <a:noFill/>
          </a:ln>
        </p:spPr>
      </p:pic>
      <p:pic>
        <p:nvPicPr>
          <p:cNvPr id="128" name="Google Shape;128;p18"/>
          <p:cNvPicPr preferRelativeResize="0"/>
          <p:nvPr/>
        </p:nvPicPr>
        <p:blipFill rotWithShape="1">
          <a:blip r:embed="rId4">
            <a:alphaModFix/>
          </a:blip>
          <a:srcRect b="0" l="0" r="0" t="0"/>
          <a:stretch/>
        </p:blipFill>
        <p:spPr>
          <a:xfrm>
            <a:off x="6875462" y="4406900"/>
            <a:ext cx="2135187" cy="2298700"/>
          </a:xfrm>
          <a:prstGeom prst="rect">
            <a:avLst/>
          </a:prstGeom>
          <a:noFill/>
          <a:ln>
            <a:noFill/>
          </a:ln>
        </p:spPr>
      </p:pic>
      <p:sp>
        <p:nvSpPr>
          <p:cNvPr id="129" name="Google Shape;129;p18"/>
          <p:cNvSpPr txBox="1"/>
          <p:nvPr/>
        </p:nvSpPr>
        <p:spPr>
          <a:xfrm>
            <a:off x="584200" y="1700212"/>
            <a:ext cx="8235950" cy="157003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lt2"/>
              </a:buClr>
              <a:buSzPts val="4800"/>
              <a:buFont typeface="Quattrocento Sans"/>
              <a:buNone/>
            </a:pPr>
            <a:r>
              <a:rPr b="0" i="0" lang="eu" sz="4800" u="none">
                <a:solidFill>
                  <a:schemeClr val="lt2"/>
                </a:solidFill>
                <a:latin typeface="Quattrocento Sans"/>
                <a:ea typeface="Quattrocento Sans"/>
                <a:cs typeface="Quattrocento Sans"/>
                <a:sym typeface="Quattrocento Sans"/>
              </a:rPr>
              <a:t>Read Write Inc. </a:t>
            </a:r>
            <a:endParaRPr/>
          </a:p>
          <a:p>
            <a:pPr indent="0" lvl="0" marL="0" marR="0" rtl="0" algn="l">
              <a:lnSpc>
                <a:spcPct val="100000"/>
              </a:lnSpc>
              <a:spcBef>
                <a:spcPts val="0"/>
              </a:spcBef>
              <a:spcAft>
                <a:spcPts val="0"/>
              </a:spcAft>
              <a:buClr>
                <a:schemeClr val="lt2"/>
              </a:buClr>
              <a:buSzPts val="4800"/>
              <a:buFont typeface="Quattrocento Sans"/>
              <a:buNone/>
            </a:pPr>
            <a:r>
              <a:rPr b="0" i="0" lang="eu" sz="4800" u="none">
                <a:solidFill>
                  <a:schemeClr val="lt2"/>
                </a:solidFill>
                <a:latin typeface="Quattrocento Sans"/>
                <a:ea typeface="Quattrocento Sans"/>
                <a:cs typeface="Quattrocento Sans"/>
                <a:sym typeface="Quattrocento Sans"/>
              </a:rPr>
              <a:t>Teaching Phonics at The Firs</a:t>
            </a:r>
            <a:endParaRPr/>
          </a:p>
        </p:txBody>
      </p:sp>
      <p:sp>
        <p:nvSpPr>
          <p:cNvPr id="130" name="Google Shape;130;p18"/>
          <p:cNvSpPr txBox="1"/>
          <p:nvPr/>
        </p:nvSpPr>
        <p:spPr>
          <a:xfrm>
            <a:off x="457200" y="6243637"/>
            <a:ext cx="4824412" cy="461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666600"/>
              </a:buClr>
              <a:buSzPts val="2400"/>
              <a:buFont typeface="Quattrocento Sans"/>
              <a:buNone/>
            </a:pPr>
            <a:r>
              <a:rPr lang="eu" sz="2400">
                <a:solidFill>
                  <a:srgbClr val="666600"/>
                </a:solidFill>
                <a:latin typeface="Quattrocento Sans"/>
                <a:ea typeface="Quattrocento Sans"/>
                <a:cs typeface="Quattrocento Sans"/>
                <a:sym typeface="Quattrocento Sans"/>
              </a:rPr>
              <a:t>September </a:t>
            </a:r>
            <a:r>
              <a:rPr b="0" i="0" lang="eu" sz="2400" u="none">
                <a:solidFill>
                  <a:srgbClr val="666600"/>
                </a:solidFill>
                <a:latin typeface="Quattrocento Sans"/>
                <a:ea typeface="Quattrocento Sans"/>
                <a:cs typeface="Quattrocento Sans"/>
                <a:sym typeface="Quattrocento Sans"/>
              </a:rPr>
              <a:t>20</a:t>
            </a:r>
            <a:r>
              <a:rPr lang="eu" sz="2400">
                <a:solidFill>
                  <a:srgbClr val="666600"/>
                </a:solidFill>
                <a:latin typeface="Quattrocento Sans"/>
                <a:ea typeface="Quattrocento Sans"/>
                <a:cs typeface="Quattrocento Sans"/>
                <a:sym typeface="Quattrocento Sans"/>
              </a:rPr>
              <a:t>26</a:t>
            </a:r>
            <a:endParaRPr sz="2400">
              <a:solidFill>
                <a:srgbClr val="666600"/>
              </a:solidFill>
              <a:latin typeface="Quattrocento Sans"/>
              <a:ea typeface="Quattrocento Sans"/>
              <a:cs typeface="Quattrocento Sans"/>
              <a:sym typeface="Quattrocento Sans"/>
            </a:endParaRPr>
          </a:p>
          <a:p>
            <a:pPr indent="0" lvl="0" marL="0" marR="0" rtl="0" algn="l">
              <a:lnSpc>
                <a:spcPct val="100000"/>
              </a:lnSpc>
              <a:spcBef>
                <a:spcPts val="0"/>
              </a:spcBef>
              <a:spcAft>
                <a:spcPts val="0"/>
              </a:spcAft>
              <a:buClr>
                <a:srgbClr val="666600"/>
              </a:buClr>
              <a:buSzPts val="2400"/>
              <a:buFont typeface="Quattrocento Sans"/>
              <a:buNone/>
            </a:pPr>
            <a:r>
              <a:t/>
            </a:r>
            <a:endParaRPr sz="2400">
              <a:solidFill>
                <a:srgbClr val="666600"/>
              </a:solidFill>
              <a:latin typeface="Quattrocento Sans"/>
              <a:ea typeface="Quattrocento Sans"/>
              <a:cs typeface="Quattrocento Sans"/>
              <a:sym typeface="Quattrocento Sans"/>
            </a:endParaRPr>
          </a:p>
          <a:p>
            <a:pPr indent="0" lvl="0" marL="0" marR="0" rtl="0" algn="l">
              <a:lnSpc>
                <a:spcPct val="100000"/>
              </a:lnSpc>
              <a:spcBef>
                <a:spcPts val="0"/>
              </a:spcBef>
              <a:spcAft>
                <a:spcPts val="0"/>
              </a:spcAft>
              <a:buClr>
                <a:srgbClr val="666600"/>
              </a:buClr>
              <a:buSzPts val="2400"/>
              <a:buFont typeface="Quattrocento Sans"/>
              <a:buNone/>
            </a:pPr>
            <a:r>
              <a:t/>
            </a:r>
            <a:endParaRPr sz="2400">
              <a:solidFill>
                <a:srgbClr val="666600"/>
              </a:solidFill>
              <a:latin typeface="Quattrocento Sans"/>
              <a:ea typeface="Quattrocento Sans"/>
              <a:cs typeface="Quattrocento Sans"/>
              <a:sym typeface="Quattrocento Sans"/>
            </a:endParaRPr>
          </a:p>
          <a:p>
            <a:pPr indent="0" lvl="0" marL="0" marR="0" rtl="0" algn="l">
              <a:lnSpc>
                <a:spcPct val="100000"/>
              </a:lnSpc>
              <a:spcBef>
                <a:spcPts val="0"/>
              </a:spcBef>
              <a:spcAft>
                <a:spcPts val="0"/>
              </a:spcAft>
              <a:buClr>
                <a:srgbClr val="666600"/>
              </a:buClr>
              <a:buSzPts val="2400"/>
              <a:buFont typeface="Quattrocento Sans"/>
              <a:buNone/>
            </a:pPr>
            <a:r>
              <a:t/>
            </a:r>
            <a:endParaRPr sz="2400">
              <a:solidFill>
                <a:srgbClr val="666600"/>
              </a:solidFill>
              <a:latin typeface="Quattrocento Sans"/>
              <a:ea typeface="Quattrocento Sans"/>
              <a:cs typeface="Quattrocento Sans"/>
              <a:sym typeface="Quattrocento Sans"/>
            </a:endParaRPr>
          </a:p>
        </p:txBody>
      </p:sp>
      <p:sp>
        <p:nvSpPr>
          <p:cNvPr id="131" name="Google Shape;131;p18"/>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2" name="Google Shape;132;p18"/>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9"/>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Why Read Write Inc </a:t>
            </a:r>
            <a:br>
              <a:rPr b="0" i="0" lang="eu" sz="4400" u="none" cap="none" strike="noStrike">
                <a:solidFill>
                  <a:schemeClr val="dk2"/>
                </a:solidFill>
                <a:latin typeface="Garamond"/>
                <a:ea typeface="Garamond"/>
                <a:cs typeface="Garamond"/>
                <a:sym typeface="Garamond"/>
              </a:rPr>
            </a:br>
            <a:r>
              <a:rPr b="0" i="0" lang="eu" sz="4400" u="none" cap="none" strike="noStrike">
                <a:solidFill>
                  <a:schemeClr val="dk2"/>
                </a:solidFill>
                <a:latin typeface="Garamond"/>
                <a:ea typeface="Garamond"/>
                <a:cs typeface="Garamond"/>
                <a:sym typeface="Garamond"/>
              </a:rPr>
              <a:t>Phonics?</a:t>
            </a:r>
            <a:endParaRPr/>
          </a:p>
        </p:txBody>
      </p:sp>
      <p:sp>
        <p:nvSpPr>
          <p:cNvPr id="138" name="Google Shape;138;p19"/>
          <p:cNvSpPr txBox="1"/>
          <p:nvPr>
            <p:ph idx="1" type="body"/>
          </p:nvPr>
        </p:nvSpPr>
        <p:spPr>
          <a:xfrm>
            <a:off x="457200" y="1600200"/>
            <a:ext cx="8229600" cy="4686300"/>
          </a:xfrm>
          <a:prstGeom prst="rect">
            <a:avLst/>
          </a:prstGeom>
          <a:noFill/>
          <a:ln>
            <a:noFill/>
          </a:ln>
        </p:spPr>
        <p:txBody>
          <a:bodyPr anchorCtr="0" anchor="t" bIns="45700" lIns="91425" spcFirstLastPara="1" rIns="91425" wrap="square" tIns="45700">
            <a:noAutofit/>
          </a:bodyPr>
          <a:lstStyle/>
          <a:p>
            <a:pPr indent="-209550" lvl="0" marL="342900" marR="0" rtl="0" algn="l">
              <a:lnSpc>
                <a:spcPct val="100000"/>
              </a:lnSpc>
              <a:spcBef>
                <a:spcPts val="0"/>
              </a:spcBef>
              <a:spcAft>
                <a:spcPts val="0"/>
              </a:spcAft>
              <a:buClr>
                <a:schemeClr val="lt2"/>
              </a:buClr>
              <a:buSzPts val="2100"/>
              <a:buFont typeface="Noto Sans Symbols"/>
              <a:buNone/>
            </a:pPr>
            <a:r>
              <a:t/>
            </a:r>
            <a:endParaRPr b="0" i="0" sz="2800" u="none" cap="none" strike="noStrik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Tried and tested over many years</a:t>
            </a:r>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A systematic, structured and evolving programme</a:t>
            </a:r>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Regular built-in assessment to check progress</a:t>
            </a:r>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A one-to-one support programme</a:t>
            </a:r>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Early success in reading</a:t>
            </a:r>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cap="none" strike="noStrike">
                <a:solidFill>
                  <a:schemeClr val="dk1"/>
                </a:solidFill>
                <a:latin typeface="Verdana"/>
                <a:ea typeface="Verdana"/>
                <a:cs typeface="Verdana"/>
                <a:sym typeface="Verdana"/>
              </a:rPr>
              <a:t>Training and ongoing support for staff</a:t>
            </a:r>
            <a:endParaRPr b="1" i="0" sz="1400" u="none" cap="none" strike="noStrike">
              <a:solidFill>
                <a:schemeClr val="dk1"/>
              </a:solidFill>
              <a:latin typeface="Verdana"/>
              <a:ea typeface="Verdana"/>
              <a:cs typeface="Verdana"/>
              <a:sym typeface="Verdana"/>
            </a:endParaRPr>
          </a:p>
          <a:p>
            <a:pPr indent="-342900" lvl="0" marL="342900" marR="0" rtl="0" algn="l">
              <a:lnSpc>
                <a:spcPct val="100000"/>
              </a:lnSpc>
              <a:spcBef>
                <a:spcPts val="400"/>
              </a:spcBef>
              <a:spcAft>
                <a:spcPts val="0"/>
              </a:spcAft>
              <a:buClr>
                <a:schemeClr val="lt2"/>
              </a:buClr>
              <a:buSzPts val="1500"/>
              <a:buFont typeface="Noto Sans Symbols"/>
              <a:buNone/>
            </a:pPr>
            <a:r>
              <a:rPr b="0" i="0" lang="eu" sz="2000" u="none" cap="none" strike="noStrike">
                <a:solidFill>
                  <a:schemeClr val="dk1"/>
                </a:solidFill>
                <a:latin typeface="Verdana"/>
                <a:ea typeface="Verdana"/>
                <a:cs typeface="Verdana"/>
                <a:sym typeface="Verdana"/>
              </a:rPr>
              <a:t>     </a:t>
            </a:r>
            <a:r>
              <a:rPr b="0" i="0" lang="eu" sz="1600" u="none" cap="none" strike="noStrike">
                <a:solidFill>
                  <a:schemeClr val="dk1"/>
                </a:solidFill>
                <a:latin typeface="Verdana"/>
                <a:ea typeface="Verdana"/>
                <a:cs typeface="Verdana"/>
                <a:sym typeface="Verdana"/>
              </a:rPr>
              <a:t>“</a:t>
            </a:r>
            <a:r>
              <a:rPr b="0" i="1" lang="eu" sz="1600" u="none" cap="none" strike="noStrike">
                <a:solidFill>
                  <a:schemeClr val="dk1"/>
                </a:solidFill>
                <a:latin typeface="Verdana"/>
                <a:ea typeface="Verdana"/>
                <a:cs typeface="Verdana"/>
                <a:sym typeface="Verdana"/>
              </a:rPr>
              <a:t>When children can’t read there is low self esteem. We want them to be reading with confidence, to be able to read quite sophisticated texts at an early age.</a:t>
            </a:r>
            <a:r>
              <a:rPr b="0" i="0" lang="eu" sz="1600" u="none" cap="none" strike="noStrike">
                <a:solidFill>
                  <a:schemeClr val="dk1"/>
                </a:solidFill>
                <a:latin typeface="Verdana"/>
                <a:ea typeface="Verdana"/>
                <a:cs typeface="Verdana"/>
                <a:sym typeface="Verdana"/>
              </a:rPr>
              <a:t>”  </a:t>
            </a:r>
            <a:endParaRPr/>
          </a:p>
          <a:p>
            <a:pPr indent="-342900" lvl="0" marL="342900" marR="0" rtl="0" algn="l">
              <a:lnSpc>
                <a:spcPct val="100000"/>
              </a:lnSpc>
              <a:spcBef>
                <a:spcPts val="320"/>
              </a:spcBef>
              <a:spcAft>
                <a:spcPts val="0"/>
              </a:spcAft>
              <a:buClr>
                <a:schemeClr val="lt2"/>
              </a:buClr>
              <a:buSzPts val="1200"/>
              <a:buFont typeface="Noto Sans Symbols"/>
              <a:buNone/>
            </a:pPr>
            <a:r>
              <a:rPr b="0" i="0" lang="eu" sz="1600" u="none" cap="none" strike="noStrike">
                <a:solidFill>
                  <a:schemeClr val="dk1"/>
                </a:solidFill>
                <a:latin typeface="Verdana"/>
                <a:ea typeface="Verdana"/>
                <a:cs typeface="Verdana"/>
                <a:sym typeface="Verdana"/>
              </a:rPr>
              <a:t>     Ruth Miskin – former headteacher and creator of Read Write Inc.</a:t>
            </a:r>
            <a:endParaRPr b="0" i="0" sz="2800" u="none" cap="none" strike="noStrike">
              <a:solidFill>
                <a:schemeClr val="dk1"/>
              </a:solidFill>
              <a:latin typeface="Verdana"/>
              <a:ea typeface="Verdana"/>
              <a:cs typeface="Verdana"/>
              <a:sym typeface="Verdana"/>
            </a:endParaRPr>
          </a:p>
          <a:p>
            <a:pPr indent="-209550" lvl="0" marL="342900" marR="0" rtl="0" algn="l">
              <a:spcBef>
                <a:spcPts val="560"/>
              </a:spcBef>
              <a:spcAft>
                <a:spcPts val="0"/>
              </a:spcAft>
              <a:buClr>
                <a:schemeClr val="lt2"/>
              </a:buClr>
              <a:buSzPts val="2100"/>
              <a:buFont typeface="Noto Sans Symbols"/>
              <a:buNone/>
            </a:pPr>
            <a:r>
              <a:t/>
            </a:r>
            <a:endParaRPr b="0" i="0" sz="2800" u="none" cap="none" strike="noStrike">
              <a:solidFill>
                <a:schemeClr val="dk1"/>
              </a:solidFill>
              <a:latin typeface="Verdana"/>
              <a:ea typeface="Verdana"/>
              <a:cs typeface="Verdana"/>
              <a:sym typeface="Verdana"/>
            </a:endParaRPr>
          </a:p>
        </p:txBody>
      </p:sp>
      <p:pic>
        <p:nvPicPr>
          <p:cNvPr id="139" name="Google Shape;139;p19"/>
          <p:cNvPicPr preferRelativeResize="0"/>
          <p:nvPr/>
        </p:nvPicPr>
        <p:blipFill rotWithShape="1">
          <a:blip r:embed="rId3">
            <a:alphaModFix/>
          </a:blip>
          <a:srcRect b="0" l="0" r="0" t="0"/>
          <a:stretch/>
        </p:blipFill>
        <p:spPr>
          <a:xfrm>
            <a:off x="6143625" y="230187"/>
            <a:ext cx="2678112" cy="1228725"/>
          </a:xfrm>
          <a:prstGeom prst="rect">
            <a:avLst/>
          </a:prstGeom>
          <a:noFill/>
          <a:ln>
            <a:noFill/>
          </a:ln>
        </p:spPr>
      </p:pic>
      <p:sp>
        <p:nvSpPr>
          <p:cNvPr id="140" name="Google Shape;140;p19"/>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1" name="Google Shape;141;p19"/>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0"/>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Who is it for?</a:t>
            </a:r>
            <a:endParaRPr/>
          </a:p>
        </p:txBody>
      </p:sp>
      <p:sp>
        <p:nvSpPr>
          <p:cNvPr id="147" name="Google Shape;147;p20"/>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chemeClr val="lt2"/>
              </a:buClr>
              <a:buSzPts val="2100"/>
              <a:buFont typeface="Noto Sans Symbols"/>
              <a:buNone/>
            </a:pPr>
            <a:r>
              <a:t/>
            </a:r>
            <a:endParaRPr b="1" i="1" sz="2800" u="none" cap="none" strike="noStrike">
              <a:solidFill>
                <a:schemeClr val="dk1"/>
              </a:solidFill>
              <a:latin typeface="Arimo"/>
              <a:ea typeface="Arimo"/>
              <a:cs typeface="Arimo"/>
              <a:sym typeface="Arimo"/>
            </a:endParaRPr>
          </a:p>
          <a:p>
            <a:pPr indent="-342900" lvl="0" marL="342900" marR="0" rtl="0" algn="l">
              <a:lnSpc>
                <a:spcPct val="90000"/>
              </a:lnSpc>
              <a:spcBef>
                <a:spcPts val="560"/>
              </a:spcBef>
              <a:spcAft>
                <a:spcPts val="0"/>
              </a:spcAft>
              <a:buClr>
                <a:schemeClr val="lt2"/>
              </a:buClr>
              <a:buSzPts val="2100"/>
              <a:buFont typeface="Noto Sans Symbols"/>
              <a:buNone/>
            </a:pPr>
            <a:r>
              <a:t/>
            </a:r>
            <a:endParaRPr b="1" i="1" sz="2800" u="none" cap="none" strike="noStrike">
              <a:solidFill>
                <a:schemeClr val="dk1"/>
              </a:solidFill>
              <a:latin typeface="Arimo"/>
              <a:ea typeface="Arimo"/>
              <a:cs typeface="Arimo"/>
              <a:sym typeface="Arimo"/>
            </a:endParaRPr>
          </a:p>
          <a:p>
            <a:pPr indent="-342900" lvl="0" marL="342900" marR="0" rtl="0" algn="l">
              <a:lnSpc>
                <a:spcPct val="9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Arimo"/>
                <a:ea typeface="Arimo"/>
                <a:cs typeface="Arimo"/>
                <a:sym typeface="Arimo"/>
              </a:rPr>
              <a:t>Children from 4 years who are starting school – Read Write Inc. is a ‘start-up’ reading programme</a:t>
            </a:r>
            <a:endParaRPr/>
          </a:p>
          <a:p>
            <a:pPr indent="-342900" lvl="0" marL="342900" marR="0" rtl="0" algn="l">
              <a:lnSpc>
                <a:spcPct val="90000"/>
              </a:lnSpc>
              <a:spcBef>
                <a:spcPts val="560"/>
              </a:spcBef>
              <a:spcAft>
                <a:spcPts val="0"/>
              </a:spcAft>
              <a:buClr>
                <a:schemeClr val="lt2"/>
              </a:buClr>
              <a:buSzPts val="2100"/>
              <a:buFont typeface="Noto Sans Symbols"/>
              <a:buNone/>
            </a:pPr>
            <a:r>
              <a:t/>
            </a:r>
            <a:endParaRPr b="0" i="0" sz="2800" u="none" cap="none" strike="noStrike">
              <a:solidFill>
                <a:schemeClr val="dk1"/>
              </a:solidFill>
              <a:latin typeface="Arimo"/>
              <a:ea typeface="Arimo"/>
              <a:cs typeface="Arimo"/>
              <a:sym typeface="Arimo"/>
            </a:endParaRPr>
          </a:p>
          <a:p>
            <a:pPr indent="-342900" lvl="0" marL="342900" marR="0" rtl="0" algn="l">
              <a:lnSpc>
                <a:spcPct val="9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Arimo"/>
                <a:ea typeface="Arimo"/>
                <a:cs typeface="Arimo"/>
                <a:sym typeface="Arimo"/>
              </a:rPr>
              <a:t>The programme also supports older children, developing their fluency and comprehension at a rapid rate</a:t>
            </a:r>
            <a:endParaRPr/>
          </a:p>
        </p:txBody>
      </p:sp>
      <p:pic>
        <p:nvPicPr>
          <p:cNvPr id="148" name="Google Shape;148;p20"/>
          <p:cNvPicPr preferRelativeResize="0"/>
          <p:nvPr/>
        </p:nvPicPr>
        <p:blipFill rotWithShape="1">
          <a:blip r:embed="rId3">
            <a:alphaModFix/>
          </a:blip>
          <a:srcRect b="0" l="0" r="0" t="0"/>
          <a:stretch/>
        </p:blipFill>
        <p:spPr>
          <a:xfrm>
            <a:off x="6143625" y="230187"/>
            <a:ext cx="2678112" cy="1228725"/>
          </a:xfrm>
          <a:prstGeom prst="rect">
            <a:avLst/>
          </a:prstGeom>
          <a:noFill/>
          <a:ln>
            <a:noFill/>
          </a:ln>
        </p:spPr>
      </p:pic>
      <p:sp>
        <p:nvSpPr>
          <p:cNvPr id="149" name="Google Shape;149;p20"/>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20"/>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1"/>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What is phonics?</a:t>
            </a:r>
            <a:endParaRPr/>
          </a:p>
        </p:txBody>
      </p:sp>
      <p:sp>
        <p:nvSpPr>
          <p:cNvPr id="157" name="Google Shape;157;p21"/>
          <p:cNvSpPr txBox="1"/>
          <p:nvPr>
            <p:ph idx="1" type="body"/>
          </p:nvPr>
        </p:nvSpPr>
        <p:spPr>
          <a:xfrm>
            <a:off x="457200" y="1600200"/>
            <a:ext cx="8229600" cy="48417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lang="eu" sz="2600"/>
              <a:t>Way of teaching children how to read and write</a:t>
            </a:r>
            <a:endParaRPr sz="2600"/>
          </a:p>
          <a:p>
            <a:pPr indent="0" lvl="0" marL="0" rtl="0" algn="l">
              <a:spcBef>
                <a:spcPts val="560"/>
              </a:spcBef>
              <a:spcAft>
                <a:spcPts val="0"/>
              </a:spcAft>
              <a:buNone/>
            </a:pPr>
            <a:r>
              <a:t/>
            </a:r>
            <a:endParaRPr sz="2600"/>
          </a:p>
          <a:p>
            <a:pPr indent="0" lvl="0" marL="0" rtl="0" algn="l">
              <a:lnSpc>
                <a:spcPct val="115000"/>
              </a:lnSpc>
              <a:spcBef>
                <a:spcPts val="0"/>
              </a:spcBef>
              <a:spcAft>
                <a:spcPts val="0"/>
              </a:spcAft>
              <a:buNone/>
            </a:pPr>
            <a:r>
              <a:rPr lang="eu" sz="2600"/>
              <a:t>All words are made up of individual sounds. These sounds are merged together to form words.</a:t>
            </a:r>
            <a:endParaRPr sz="2600"/>
          </a:p>
          <a:p>
            <a:pPr indent="0" lvl="0" marL="0" rtl="0" algn="l">
              <a:lnSpc>
                <a:spcPct val="115000"/>
              </a:lnSpc>
              <a:spcBef>
                <a:spcPts val="0"/>
              </a:spcBef>
              <a:spcAft>
                <a:spcPts val="0"/>
              </a:spcAft>
              <a:buNone/>
            </a:pPr>
            <a:r>
              <a:t/>
            </a:r>
            <a:endParaRPr sz="2600"/>
          </a:p>
          <a:p>
            <a:pPr indent="0" lvl="0" marL="0" rtl="0" algn="l">
              <a:lnSpc>
                <a:spcPct val="115000"/>
              </a:lnSpc>
              <a:spcBef>
                <a:spcPts val="0"/>
              </a:spcBef>
              <a:spcAft>
                <a:spcPts val="0"/>
              </a:spcAft>
              <a:buNone/>
            </a:pPr>
            <a:r>
              <a:rPr lang="eu" sz="2600"/>
              <a:t>c-a-t= cat</a:t>
            </a:r>
            <a:endParaRPr sz="2600"/>
          </a:p>
          <a:p>
            <a:pPr indent="0" lvl="0" marL="0" rtl="0" algn="l">
              <a:lnSpc>
                <a:spcPct val="115000"/>
              </a:lnSpc>
              <a:spcBef>
                <a:spcPts val="0"/>
              </a:spcBef>
              <a:spcAft>
                <a:spcPts val="0"/>
              </a:spcAft>
              <a:buNone/>
            </a:pPr>
            <a:r>
              <a:rPr lang="eu" sz="2600">
                <a:highlight>
                  <a:srgbClr val="FFFF00"/>
                </a:highlight>
              </a:rPr>
              <a:t>sh</a:t>
            </a:r>
            <a:r>
              <a:rPr lang="eu" sz="2600">
                <a:highlight>
                  <a:schemeClr val="lt1"/>
                </a:highlight>
              </a:rPr>
              <a:t>-i-</a:t>
            </a:r>
            <a:r>
              <a:rPr lang="eu" sz="2600"/>
              <a:t>p = ship</a:t>
            </a:r>
            <a:endParaRPr sz="2600"/>
          </a:p>
          <a:p>
            <a:pPr indent="0" lvl="0" marL="0" rtl="0" algn="l">
              <a:lnSpc>
                <a:spcPct val="115000"/>
              </a:lnSpc>
              <a:spcBef>
                <a:spcPts val="0"/>
              </a:spcBef>
              <a:spcAft>
                <a:spcPts val="0"/>
              </a:spcAft>
              <a:buNone/>
            </a:pPr>
            <a:r>
              <a:rPr lang="eu" sz="2600"/>
              <a:t>l-</a:t>
            </a:r>
            <a:r>
              <a:rPr lang="eu" sz="2600">
                <a:highlight>
                  <a:srgbClr val="FFFF00"/>
                </a:highlight>
              </a:rPr>
              <a:t>igh</a:t>
            </a:r>
            <a:r>
              <a:rPr lang="eu" sz="2600">
                <a:highlight>
                  <a:schemeClr val="lt1"/>
                </a:highlight>
              </a:rPr>
              <a:t>-t</a:t>
            </a:r>
            <a:r>
              <a:rPr lang="eu" sz="2600"/>
              <a:t>= light</a:t>
            </a:r>
            <a:endParaRPr sz="2600"/>
          </a:p>
          <a:p>
            <a:pPr indent="0" lvl="0" marL="0" rtl="0" algn="l">
              <a:lnSpc>
                <a:spcPct val="115000"/>
              </a:lnSpc>
              <a:spcBef>
                <a:spcPts val="0"/>
              </a:spcBef>
              <a:spcAft>
                <a:spcPts val="0"/>
              </a:spcAft>
              <a:buClr>
                <a:schemeClr val="dk1"/>
              </a:buClr>
              <a:buSzPts val="1100"/>
              <a:buFont typeface="Arial"/>
              <a:buNone/>
            </a:pPr>
            <a:r>
              <a:rPr lang="eu" sz="2600">
                <a:highlight>
                  <a:srgbClr val="FFFF00"/>
                </a:highlight>
              </a:rPr>
              <a:t>ph</a:t>
            </a:r>
            <a:r>
              <a:rPr lang="eu" sz="2600">
                <a:highlight>
                  <a:schemeClr val="lt1"/>
                </a:highlight>
              </a:rPr>
              <a:t>-o</a:t>
            </a:r>
            <a:r>
              <a:rPr lang="eu" sz="2600"/>
              <a:t>-n-i-c-s= phonics</a:t>
            </a:r>
            <a:endParaRPr sz="2600"/>
          </a:p>
          <a:p>
            <a:pPr indent="0" lvl="0" marL="0" rtl="0" algn="l">
              <a:spcBef>
                <a:spcPts val="560"/>
              </a:spcBef>
              <a:spcAft>
                <a:spcPts val="0"/>
              </a:spcAft>
              <a:buNone/>
            </a:pPr>
            <a:r>
              <a:t/>
            </a:r>
            <a:endParaRPr sz="2900"/>
          </a:p>
          <a:p>
            <a:pPr indent="0" lvl="0" marL="0" rtl="0" algn="l">
              <a:spcBef>
                <a:spcPts val="560"/>
              </a:spcBef>
              <a:spcAft>
                <a:spcPts val="0"/>
              </a:spcAft>
              <a:buNone/>
            </a:pPr>
            <a:r>
              <a:t/>
            </a:r>
            <a:endParaRPr sz="2900"/>
          </a:p>
          <a:p>
            <a:pPr indent="0" lvl="0" marL="0" rtl="0" algn="l">
              <a:spcBef>
                <a:spcPts val="560"/>
              </a:spcBef>
              <a:spcAft>
                <a:spcPts val="0"/>
              </a:spcAft>
              <a:buNone/>
            </a:pPr>
            <a:r>
              <a:t/>
            </a:r>
            <a:endParaRPr sz="2900"/>
          </a:p>
          <a:p>
            <a:pPr indent="0" lvl="0" marL="0" rtl="0" algn="l">
              <a:spcBef>
                <a:spcPts val="560"/>
              </a:spcBef>
              <a:spcAft>
                <a:spcPts val="0"/>
              </a:spcAft>
              <a:buNone/>
            </a:pPr>
            <a:r>
              <a:t/>
            </a:r>
            <a:endParaRPr sz="2900">
              <a:latin typeface="Comic Sans MS"/>
              <a:ea typeface="Comic Sans MS"/>
              <a:cs typeface="Comic Sans MS"/>
              <a:sym typeface="Comic Sans MS"/>
            </a:endParaRPr>
          </a:p>
        </p:txBody>
      </p:sp>
      <p:sp>
        <p:nvSpPr>
          <p:cNvPr id="158" name="Google Shape;158;p21"/>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2"/>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lang="eu"/>
              <a:t>English Alphabetic Code</a:t>
            </a:r>
            <a:endParaRPr/>
          </a:p>
        </p:txBody>
      </p:sp>
      <p:sp>
        <p:nvSpPr>
          <p:cNvPr id="164" name="Google Shape;164;p22"/>
          <p:cNvSpPr txBox="1"/>
          <p:nvPr>
            <p:ph idx="1" type="body"/>
          </p:nvPr>
        </p:nvSpPr>
        <p:spPr>
          <a:xfrm>
            <a:off x="457200" y="1600200"/>
            <a:ext cx="8229600" cy="5257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3600"/>
              <a:buFont typeface="Noto Sans Symbols"/>
              <a:buNone/>
            </a:pPr>
            <a:r>
              <a:rPr b="0" i="0" lang="eu" sz="3100" u="none" cap="none" strike="noStrike">
                <a:solidFill>
                  <a:schemeClr val="dk1"/>
                </a:solidFill>
                <a:latin typeface="Verdana"/>
                <a:ea typeface="Verdana"/>
                <a:cs typeface="Verdana"/>
                <a:sym typeface="Verdana"/>
              </a:rPr>
              <a:t>44 sounds</a:t>
            </a:r>
            <a:r>
              <a:rPr lang="eu" sz="3100"/>
              <a:t> but only 26 letters</a:t>
            </a:r>
            <a:endParaRPr sz="3100"/>
          </a:p>
          <a:p>
            <a:pPr indent="-342900" lvl="0" marL="342900" marR="0" rtl="0" algn="l">
              <a:lnSpc>
                <a:spcPct val="100000"/>
              </a:lnSpc>
              <a:spcBef>
                <a:spcPts val="0"/>
              </a:spcBef>
              <a:spcAft>
                <a:spcPts val="0"/>
              </a:spcAft>
              <a:buClr>
                <a:schemeClr val="lt2"/>
              </a:buClr>
              <a:buSzPts val="3600"/>
              <a:buFont typeface="Noto Sans Symbols"/>
              <a:buNone/>
            </a:pPr>
            <a:r>
              <a:t/>
            </a:r>
            <a:endParaRPr sz="3100"/>
          </a:p>
          <a:p>
            <a:pPr indent="-342900" lvl="0" marL="360001" marR="0" rtl="0" algn="l">
              <a:lnSpc>
                <a:spcPct val="100000"/>
              </a:lnSpc>
              <a:spcBef>
                <a:spcPts val="0"/>
              </a:spcBef>
              <a:spcAft>
                <a:spcPts val="0"/>
              </a:spcAft>
              <a:buClr>
                <a:schemeClr val="lt2"/>
              </a:buClr>
              <a:buSzPts val="3600"/>
              <a:buFont typeface="Noto Sans Symbols"/>
              <a:buNone/>
            </a:pPr>
            <a:r>
              <a:rPr lang="eu" sz="3100"/>
              <a:t>Letters work singly, in pairs or threes</a:t>
            </a:r>
            <a:endParaRPr sz="3100"/>
          </a:p>
          <a:p>
            <a:pPr indent="-342900" lvl="0" marL="360001" marR="0" rtl="0" algn="l">
              <a:lnSpc>
                <a:spcPct val="100000"/>
              </a:lnSpc>
              <a:spcBef>
                <a:spcPts val="0"/>
              </a:spcBef>
              <a:spcAft>
                <a:spcPts val="0"/>
              </a:spcAft>
              <a:buClr>
                <a:schemeClr val="lt2"/>
              </a:buClr>
              <a:buSzPts val="3600"/>
              <a:buFont typeface="Noto Sans Symbols"/>
              <a:buNone/>
            </a:pPr>
            <a:r>
              <a:t/>
            </a:r>
            <a:endParaRPr sz="3100"/>
          </a:p>
          <a:p>
            <a:pPr indent="0" lvl="0" marL="90000" marR="0" rtl="0" algn="l">
              <a:lnSpc>
                <a:spcPct val="100000"/>
              </a:lnSpc>
              <a:spcBef>
                <a:spcPts val="0"/>
              </a:spcBef>
              <a:spcAft>
                <a:spcPts val="0"/>
              </a:spcAft>
              <a:buClr>
                <a:schemeClr val="lt2"/>
              </a:buClr>
              <a:buSzPts val="3600"/>
              <a:buFont typeface="Noto Sans Symbols"/>
              <a:buNone/>
            </a:pPr>
            <a:r>
              <a:rPr lang="eu" sz="3100"/>
              <a:t>In RWI, when 2 or 3 letters are grouped together to make a sound, we call them </a:t>
            </a:r>
            <a:r>
              <a:rPr i="1" lang="eu" sz="3100"/>
              <a:t>Special Friends</a:t>
            </a:r>
            <a:endParaRPr i="1" sz="3100"/>
          </a:p>
          <a:p>
            <a:pPr indent="-342900" lvl="0" marL="360001" marR="0" rtl="0" algn="l">
              <a:lnSpc>
                <a:spcPct val="100000"/>
              </a:lnSpc>
              <a:spcBef>
                <a:spcPts val="0"/>
              </a:spcBef>
              <a:spcAft>
                <a:spcPts val="0"/>
              </a:spcAft>
              <a:buClr>
                <a:schemeClr val="lt2"/>
              </a:buClr>
              <a:buSzPts val="3600"/>
              <a:buFont typeface="Noto Sans Symbols"/>
              <a:buNone/>
            </a:pPr>
            <a:r>
              <a:t/>
            </a:r>
            <a:endParaRPr sz="3400"/>
          </a:p>
          <a:p>
            <a:pPr indent="0" lvl="0" marL="90000" marR="0" rtl="0" algn="l">
              <a:lnSpc>
                <a:spcPct val="100000"/>
              </a:lnSpc>
              <a:spcBef>
                <a:spcPts val="0"/>
              </a:spcBef>
              <a:spcAft>
                <a:spcPts val="0"/>
              </a:spcAft>
              <a:buClr>
                <a:schemeClr val="lt2"/>
              </a:buClr>
              <a:buSzPts val="3600"/>
              <a:buFont typeface="Noto Sans Symbols"/>
              <a:buNone/>
            </a:pPr>
            <a:r>
              <a:rPr lang="eu" sz="3100"/>
              <a:t>Over 150 ways to represent the 44 sounds. </a:t>
            </a:r>
            <a:r>
              <a:rPr b="0" i="0" lang="eu" sz="3100" u="none" cap="none" strike="noStrike">
                <a:solidFill>
                  <a:schemeClr val="dk1"/>
                </a:solidFill>
                <a:latin typeface="Verdana"/>
                <a:ea typeface="Verdana"/>
                <a:cs typeface="Verdana"/>
                <a:sym typeface="Verdana"/>
              </a:rPr>
              <a:t> </a:t>
            </a:r>
            <a:r>
              <a:rPr b="0" i="0" lang="eu" sz="4800" u="none" cap="none" strike="noStrike">
                <a:solidFill>
                  <a:schemeClr val="dk1"/>
                </a:solidFill>
                <a:latin typeface="Verdana"/>
                <a:ea typeface="Verdana"/>
                <a:cs typeface="Verdana"/>
                <a:sym typeface="Verdana"/>
              </a:rPr>
              <a:t>                                     </a:t>
            </a:r>
            <a:endParaRPr/>
          </a:p>
          <a:p>
            <a:pPr indent="-342900" lvl="0" marL="342900" marR="0" rtl="0" algn="l">
              <a:lnSpc>
                <a:spcPct val="100000"/>
              </a:lnSpc>
              <a:spcBef>
                <a:spcPts val="960"/>
              </a:spcBef>
              <a:spcAft>
                <a:spcPts val="0"/>
              </a:spcAft>
              <a:buClr>
                <a:schemeClr val="lt2"/>
              </a:buClr>
              <a:buSzPts val="3600"/>
              <a:buFont typeface="Noto Sans Symbols"/>
              <a:buNone/>
            </a:pPr>
            <a:r>
              <a:rPr b="0" i="0" lang="eu" sz="4800" u="none" cap="none" strike="noStrike">
                <a:solidFill>
                  <a:schemeClr val="dk1"/>
                </a:solidFill>
                <a:latin typeface="Verdana"/>
                <a:ea typeface="Verdana"/>
                <a:cs typeface="Verdana"/>
                <a:sym typeface="Verdana"/>
              </a:rPr>
              <a:t> </a:t>
            </a:r>
            <a:endParaRPr/>
          </a:p>
          <a:p>
            <a:pPr indent="-342900" lvl="0" marL="342900" marR="0" rtl="0" algn="l">
              <a:lnSpc>
                <a:spcPct val="100000"/>
              </a:lnSpc>
              <a:spcBef>
                <a:spcPts val="960"/>
              </a:spcBef>
              <a:spcAft>
                <a:spcPts val="0"/>
              </a:spcAft>
              <a:buClr>
                <a:schemeClr val="lt2"/>
              </a:buClr>
              <a:buSzPts val="3600"/>
              <a:buFont typeface="Noto Sans Symbols"/>
              <a:buNone/>
            </a:pPr>
            <a:r>
              <a:t/>
            </a:r>
            <a:endParaRPr b="0" i="0" sz="4800" u="none" cap="none" strike="noStrike">
              <a:solidFill>
                <a:schemeClr val="dk1"/>
              </a:solidFill>
              <a:latin typeface="Verdana"/>
              <a:ea typeface="Verdana"/>
              <a:cs typeface="Verdana"/>
              <a:sym typeface="Verdana"/>
            </a:endParaRPr>
          </a:p>
          <a:p>
            <a:pPr indent="-342900" lvl="0" marL="342900" marR="0" rtl="0" algn="l">
              <a:lnSpc>
                <a:spcPct val="100000"/>
              </a:lnSpc>
              <a:spcBef>
                <a:spcPts val="960"/>
              </a:spcBef>
              <a:spcAft>
                <a:spcPts val="0"/>
              </a:spcAft>
              <a:buClr>
                <a:schemeClr val="lt2"/>
              </a:buClr>
              <a:buSzPts val="3600"/>
              <a:buFont typeface="Noto Sans Symbols"/>
              <a:buNone/>
            </a:pPr>
            <a:r>
              <a:t/>
            </a:r>
            <a:endParaRPr b="0" i="0" sz="4800" u="none" cap="none" strike="noStrike">
              <a:solidFill>
                <a:schemeClr val="dk1"/>
              </a:solidFill>
              <a:latin typeface="Verdana"/>
              <a:ea typeface="Verdana"/>
              <a:cs typeface="Verdana"/>
              <a:sym typeface="Verdana"/>
            </a:endParaRPr>
          </a:p>
          <a:p>
            <a:pPr indent="-342900" lvl="0" marL="342900" marR="0" rtl="0" algn="l">
              <a:lnSpc>
                <a:spcPct val="100000"/>
              </a:lnSpc>
              <a:spcBef>
                <a:spcPts val="960"/>
              </a:spcBef>
              <a:spcAft>
                <a:spcPts val="0"/>
              </a:spcAft>
              <a:buClr>
                <a:schemeClr val="lt2"/>
              </a:buClr>
              <a:buSzPts val="3600"/>
              <a:buFont typeface="Noto Sans Symbols"/>
              <a:buNone/>
            </a:pPr>
            <a:r>
              <a:t/>
            </a:r>
            <a:endParaRPr b="0" i="0" sz="4800" u="none" cap="none" strike="noStrike">
              <a:solidFill>
                <a:schemeClr val="dk1"/>
              </a:solidFill>
              <a:latin typeface="Verdana"/>
              <a:ea typeface="Verdana"/>
              <a:cs typeface="Verdana"/>
              <a:sym typeface="Verdana"/>
            </a:endParaRPr>
          </a:p>
          <a:p>
            <a:pPr indent="-114300" lvl="0" marL="342900" marR="0" rtl="0" algn="l">
              <a:spcBef>
                <a:spcPts val="960"/>
              </a:spcBef>
              <a:spcAft>
                <a:spcPts val="0"/>
              </a:spcAft>
              <a:buClr>
                <a:schemeClr val="lt2"/>
              </a:buClr>
              <a:buSzPts val="3600"/>
              <a:buFont typeface="Noto Sans Symbols"/>
              <a:buNone/>
            </a:pPr>
            <a:r>
              <a:t/>
            </a:r>
            <a:endParaRPr b="0" i="0" sz="4800" u="none" cap="none" strike="noStrike">
              <a:solidFill>
                <a:schemeClr val="dk1"/>
              </a:solidFill>
              <a:latin typeface="Verdana"/>
              <a:ea typeface="Verdana"/>
              <a:cs typeface="Verdana"/>
              <a:sym typeface="Verdana"/>
            </a:endParaRPr>
          </a:p>
        </p:txBody>
      </p:sp>
      <p:pic>
        <p:nvPicPr>
          <p:cNvPr id="165" name="Google Shape;165;p22"/>
          <p:cNvPicPr preferRelativeResize="0"/>
          <p:nvPr/>
        </p:nvPicPr>
        <p:blipFill rotWithShape="1">
          <a:blip r:embed="rId3">
            <a:alphaModFix/>
          </a:blip>
          <a:srcRect b="0" l="0" r="0" t="0"/>
          <a:stretch/>
        </p:blipFill>
        <p:spPr>
          <a:xfrm>
            <a:off x="6143625" y="230187"/>
            <a:ext cx="2678112" cy="1228725"/>
          </a:xfrm>
          <a:prstGeom prst="rect">
            <a:avLst/>
          </a:prstGeom>
          <a:noFill/>
          <a:ln>
            <a:noFill/>
          </a:ln>
        </p:spPr>
      </p:pic>
      <p:sp>
        <p:nvSpPr>
          <p:cNvPr id="166" name="Google Shape;166;p22"/>
          <p:cNvSpPr txBox="1"/>
          <p:nvPr/>
        </p:nvSpPr>
        <p:spPr>
          <a:xfrm>
            <a:off x="3406025" y="6624175"/>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7" name="Google Shape;167;p22"/>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3"/>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‘ai’ sound</a:t>
            </a:r>
            <a:endParaRPr/>
          </a:p>
        </p:txBody>
      </p:sp>
      <p:sp>
        <p:nvSpPr>
          <p:cNvPr id="173" name="Google Shape;173;p23"/>
          <p:cNvSpPr txBox="1"/>
          <p:nvPr>
            <p:ph idx="1" type="body"/>
          </p:nvPr>
        </p:nvSpPr>
        <p:spPr>
          <a:xfrm>
            <a:off x="519112"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tr</a:t>
            </a:r>
            <a:r>
              <a:rPr b="0" i="0" lang="eu" sz="2800" u="none" cap="none" strike="noStrike">
                <a:solidFill>
                  <a:srgbClr val="FF0000"/>
                </a:solidFill>
                <a:latin typeface="Verdana"/>
                <a:ea typeface="Verdana"/>
                <a:cs typeface="Verdana"/>
                <a:sym typeface="Verdana"/>
              </a:rPr>
              <a:t>ai</a:t>
            </a:r>
            <a:r>
              <a:rPr b="0" i="0" lang="eu" sz="2800" u="none" cap="none" strike="noStrike">
                <a:solidFill>
                  <a:schemeClr val="dk1"/>
                </a:solidFill>
                <a:latin typeface="Verdana"/>
                <a:ea typeface="Verdana"/>
                <a:cs typeface="Verdana"/>
                <a:sym typeface="Verdana"/>
              </a:rPr>
              <a:t>n</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d</a:t>
            </a:r>
            <a:r>
              <a:rPr b="0" i="0" lang="eu" sz="2800" u="none" cap="none" strike="noStrike">
                <a:solidFill>
                  <a:srgbClr val="FF3300"/>
                </a:solidFill>
                <a:latin typeface="Verdana"/>
                <a:ea typeface="Verdana"/>
                <a:cs typeface="Verdana"/>
                <a:sym typeface="Verdana"/>
              </a:rPr>
              <a:t>ay</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c</a:t>
            </a:r>
            <a:r>
              <a:rPr b="0" i="0" lang="eu" sz="2800" u="none" cap="none" strike="noStrike">
                <a:solidFill>
                  <a:srgbClr val="FF3300"/>
                </a:solidFill>
                <a:latin typeface="Verdana"/>
                <a:ea typeface="Verdana"/>
                <a:cs typeface="Verdana"/>
                <a:sym typeface="Verdana"/>
              </a:rPr>
              <a:t>a</a:t>
            </a:r>
            <a:r>
              <a:rPr b="0" i="0" lang="eu" sz="2800" u="none" cap="none" strike="noStrike">
                <a:solidFill>
                  <a:schemeClr val="dk1"/>
                </a:solidFill>
                <a:latin typeface="Verdana"/>
                <a:ea typeface="Verdana"/>
                <a:cs typeface="Verdana"/>
                <a:sym typeface="Verdana"/>
              </a:rPr>
              <a:t>k</a:t>
            </a:r>
            <a:r>
              <a:rPr b="0" i="0" lang="eu" sz="2800" u="none" cap="none" strike="noStrike">
                <a:solidFill>
                  <a:srgbClr val="FF0000"/>
                </a:solidFill>
                <a:latin typeface="Verdana"/>
                <a:ea typeface="Verdana"/>
                <a:cs typeface="Verdana"/>
                <a:sym typeface="Verdana"/>
              </a:rPr>
              <a:t>e</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sl</a:t>
            </a:r>
            <a:r>
              <a:rPr b="0" i="0" lang="eu" sz="2800" u="none" cap="none" strike="noStrike">
                <a:solidFill>
                  <a:srgbClr val="FF0000"/>
                </a:solidFill>
                <a:latin typeface="Verdana"/>
                <a:ea typeface="Verdana"/>
                <a:cs typeface="Verdana"/>
                <a:sym typeface="Verdana"/>
              </a:rPr>
              <a:t>eigh</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str</a:t>
            </a:r>
            <a:r>
              <a:rPr b="0" i="0" lang="eu" sz="2800" u="none" cap="none" strike="noStrike">
                <a:solidFill>
                  <a:srgbClr val="FF3300"/>
                </a:solidFill>
                <a:latin typeface="Verdana"/>
                <a:ea typeface="Verdana"/>
                <a:cs typeface="Verdana"/>
                <a:sym typeface="Verdana"/>
              </a:rPr>
              <a:t>aigh</a:t>
            </a:r>
            <a:r>
              <a:rPr b="0" i="0" lang="eu" sz="2800" u="none" cap="none" strike="noStrike">
                <a:solidFill>
                  <a:schemeClr val="dk1"/>
                </a:solidFill>
                <a:latin typeface="Verdana"/>
                <a:ea typeface="Verdana"/>
                <a:cs typeface="Verdana"/>
                <a:sym typeface="Verdana"/>
              </a:rPr>
              <a:t>t</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b</a:t>
            </a:r>
            <a:r>
              <a:rPr b="0" i="0" lang="eu" sz="2800" u="none" cap="none" strike="noStrike">
                <a:solidFill>
                  <a:srgbClr val="FF3300"/>
                </a:solidFill>
                <a:latin typeface="Verdana"/>
                <a:ea typeface="Verdana"/>
                <a:cs typeface="Verdana"/>
                <a:sym typeface="Verdana"/>
              </a:rPr>
              <a:t>a</a:t>
            </a:r>
            <a:r>
              <a:rPr b="0" i="0" lang="eu" sz="2800" u="none" cap="none" strike="noStrike">
                <a:solidFill>
                  <a:schemeClr val="dk1"/>
                </a:solidFill>
                <a:latin typeface="Verdana"/>
                <a:ea typeface="Verdana"/>
                <a:cs typeface="Verdana"/>
                <a:sym typeface="Verdana"/>
              </a:rPr>
              <a:t>by</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r</a:t>
            </a:r>
            <a:r>
              <a:rPr b="0" i="0" lang="eu" sz="2800" u="none" cap="none" strike="noStrike">
                <a:solidFill>
                  <a:srgbClr val="FF3300"/>
                </a:solidFill>
                <a:latin typeface="Verdana"/>
                <a:ea typeface="Verdana"/>
                <a:cs typeface="Verdana"/>
                <a:sym typeface="Verdana"/>
              </a:rPr>
              <a:t>ei</a:t>
            </a:r>
            <a:r>
              <a:rPr b="0" i="0" lang="eu" sz="2800" u="none" cap="none" strike="noStrike">
                <a:latin typeface="Verdana"/>
                <a:ea typeface="Verdana"/>
                <a:cs typeface="Verdana"/>
                <a:sym typeface="Verdana"/>
              </a:rPr>
              <a:t>n</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cap="none" strike="noStrike">
                <a:solidFill>
                  <a:schemeClr val="dk1"/>
                </a:solidFill>
                <a:latin typeface="Verdana"/>
                <a:ea typeface="Verdana"/>
                <a:cs typeface="Verdana"/>
                <a:sym typeface="Verdana"/>
              </a:rPr>
              <a:t>r</a:t>
            </a:r>
            <a:r>
              <a:rPr b="0" i="0" lang="eu" sz="2800" u="none" cap="none" strike="noStrike">
                <a:solidFill>
                  <a:srgbClr val="FF3300"/>
                </a:solidFill>
                <a:latin typeface="Verdana"/>
                <a:ea typeface="Verdana"/>
                <a:cs typeface="Verdana"/>
                <a:sym typeface="Verdana"/>
              </a:rPr>
              <a:t>eig</a:t>
            </a:r>
            <a:r>
              <a:rPr b="0" i="0" lang="eu" sz="2800" u="none" cap="none" strike="noStrike">
                <a:latin typeface="Verdana"/>
                <a:ea typeface="Verdana"/>
                <a:cs typeface="Verdana"/>
                <a:sym typeface="Verdana"/>
              </a:rPr>
              <a:t>n</a:t>
            </a:r>
            <a:endParaRPr b="0" i="0" sz="2800" u="none" cap="none" strike="noStrike">
              <a:latin typeface="Verdana"/>
              <a:ea typeface="Verdana"/>
              <a:cs typeface="Verdana"/>
              <a:sym typeface="Verdana"/>
            </a:endParaRPr>
          </a:p>
          <a:p>
            <a:pPr indent="-209550" lvl="0" marL="342900" marR="0" rtl="0" algn="l">
              <a:spcBef>
                <a:spcPts val="560"/>
              </a:spcBef>
              <a:spcAft>
                <a:spcPts val="0"/>
              </a:spcAft>
              <a:buClr>
                <a:schemeClr val="lt2"/>
              </a:buClr>
              <a:buSzPts val="2100"/>
              <a:buFont typeface="Noto Sans Symbols"/>
              <a:buNone/>
            </a:pPr>
            <a:r>
              <a:t/>
            </a:r>
            <a:endParaRPr b="0" i="0" sz="2800" u="none">
              <a:solidFill>
                <a:schemeClr val="dk1"/>
              </a:solidFill>
              <a:latin typeface="Verdana"/>
              <a:ea typeface="Verdana"/>
              <a:cs typeface="Verdana"/>
              <a:sym typeface="Verdana"/>
            </a:endParaRPr>
          </a:p>
        </p:txBody>
      </p:sp>
      <p:pic>
        <p:nvPicPr>
          <p:cNvPr id="174" name="Google Shape;174;p23"/>
          <p:cNvPicPr preferRelativeResize="0"/>
          <p:nvPr/>
        </p:nvPicPr>
        <p:blipFill rotWithShape="1">
          <a:blip r:embed="rId3">
            <a:alphaModFix/>
          </a:blip>
          <a:srcRect b="0" l="0" r="0" t="0"/>
          <a:stretch/>
        </p:blipFill>
        <p:spPr>
          <a:xfrm>
            <a:off x="6143625" y="230187"/>
            <a:ext cx="2678112" cy="1228725"/>
          </a:xfrm>
          <a:prstGeom prst="rect">
            <a:avLst/>
          </a:prstGeom>
          <a:noFill/>
          <a:ln>
            <a:noFill/>
          </a:ln>
        </p:spPr>
      </p:pic>
      <p:sp>
        <p:nvSpPr>
          <p:cNvPr id="175" name="Google Shape;175;p23"/>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23"/>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4"/>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lang="eu" sz="3800"/>
              <a:t>Speed Sounds Set 1 and Set 2</a:t>
            </a:r>
            <a:endParaRPr sz="3800"/>
          </a:p>
        </p:txBody>
      </p:sp>
      <p:sp>
        <p:nvSpPr>
          <p:cNvPr id="182" name="Google Shape;182;p24"/>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2100"/>
              <a:buFont typeface="Noto Sans Symbols"/>
              <a:buNone/>
            </a:pPr>
            <a:r>
              <a:rPr b="0" i="0" lang="eu" sz="2800" u="none">
                <a:solidFill>
                  <a:schemeClr val="dk1"/>
                </a:solidFill>
                <a:latin typeface="Verdana"/>
                <a:ea typeface="Verdana"/>
                <a:cs typeface="Verdana"/>
                <a:sym typeface="Verdana"/>
              </a:rPr>
              <a:t>  We start </a:t>
            </a:r>
            <a:r>
              <a:rPr lang="eu"/>
              <a:t>by </a:t>
            </a:r>
            <a:r>
              <a:rPr b="0" i="0" lang="eu" sz="2800" u="none">
                <a:solidFill>
                  <a:schemeClr val="dk1"/>
                </a:solidFill>
                <a:latin typeface="Verdana"/>
                <a:ea typeface="Verdana"/>
                <a:cs typeface="Verdana"/>
                <a:sym typeface="Verdana"/>
              </a:rPr>
              <a:t>teaching </a:t>
            </a:r>
            <a:r>
              <a:rPr lang="eu"/>
              <a:t>the</a:t>
            </a:r>
            <a:r>
              <a:rPr b="0" i="0" lang="eu" sz="2800" u="none">
                <a:solidFill>
                  <a:schemeClr val="dk1"/>
                </a:solidFill>
                <a:latin typeface="Verdana"/>
                <a:ea typeface="Verdana"/>
                <a:cs typeface="Verdana"/>
                <a:sym typeface="Verdana"/>
              </a:rPr>
              <a:t> children</a:t>
            </a:r>
            <a:r>
              <a:rPr lang="eu"/>
              <a:t> </a:t>
            </a:r>
            <a:r>
              <a:rPr b="0" i="0" lang="eu" sz="2800" u="none">
                <a:solidFill>
                  <a:schemeClr val="dk1"/>
                </a:solidFill>
                <a:latin typeface="Verdana"/>
                <a:ea typeface="Verdana"/>
                <a:cs typeface="Verdana"/>
                <a:sym typeface="Verdana"/>
              </a:rPr>
              <a:t>just one way of reading and writing </a:t>
            </a:r>
            <a:r>
              <a:rPr lang="eu"/>
              <a:t>the 44</a:t>
            </a:r>
            <a:r>
              <a:rPr b="0" i="0" lang="eu" sz="2800" u="none">
                <a:solidFill>
                  <a:schemeClr val="dk1"/>
                </a:solidFill>
                <a:latin typeface="Verdana"/>
                <a:ea typeface="Verdana"/>
                <a:cs typeface="Verdana"/>
                <a:sym typeface="Verdana"/>
              </a:rPr>
              <a:t> sounds</a:t>
            </a:r>
            <a:r>
              <a:rPr lang="eu"/>
              <a:t>. Here they are on the Simple Speed Sounds chart. </a:t>
            </a:r>
            <a:r>
              <a:rPr b="0" i="0" lang="eu" sz="2800" u="none">
                <a:solidFill>
                  <a:schemeClr val="dk1"/>
                </a:solidFill>
                <a:latin typeface="Verdana"/>
                <a:ea typeface="Verdana"/>
                <a:cs typeface="Verdana"/>
                <a:sym typeface="Verdana"/>
              </a:rPr>
              <a:t> </a:t>
            </a:r>
            <a:endParaRPr/>
          </a:p>
        </p:txBody>
      </p:sp>
      <p:pic>
        <p:nvPicPr>
          <p:cNvPr id="183" name="Google Shape;183;p24"/>
          <p:cNvPicPr preferRelativeResize="0"/>
          <p:nvPr/>
        </p:nvPicPr>
        <p:blipFill rotWithShape="1">
          <a:blip r:embed="rId3">
            <a:alphaModFix/>
          </a:blip>
          <a:srcRect b="0" l="0" r="0" t="0"/>
          <a:stretch/>
        </p:blipFill>
        <p:spPr>
          <a:xfrm>
            <a:off x="6143625" y="230187"/>
            <a:ext cx="2678112" cy="1228725"/>
          </a:xfrm>
          <a:prstGeom prst="rect">
            <a:avLst/>
          </a:prstGeom>
          <a:noFill/>
          <a:ln>
            <a:noFill/>
          </a:ln>
        </p:spPr>
      </p:pic>
      <p:sp>
        <p:nvSpPr>
          <p:cNvPr id="184" name="Google Shape;184;p24"/>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24"/>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graphicFrame>
        <p:nvGraphicFramePr>
          <p:cNvPr id="190" name="Google Shape;190;p25"/>
          <p:cNvGraphicFramePr/>
          <p:nvPr/>
        </p:nvGraphicFramePr>
        <p:xfrm>
          <a:off x="571500" y="571500"/>
          <a:ext cx="3000000" cy="3000000"/>
        </p:xfrm>
        <a:graphic>
          <a:graphicData uri="http://schemas.openxmlformats.org/drawingml/2006/table">
            <a:tbl>
              <a:tblPr>
                <a:noFill/>
                <a:tableStyleId>{13E97851-3FBC-4BCF-938D-23B08AA06C2C}</a:tableStyleId>
              </a:tblPr>
              <a:tblGrid>
                <a:gridCol w="733425"/>
                <a:gridCol w="735000"/>
                <a:gridCol w="733425"/>
                <a:gridCol w="733425"/>
                <a:gridCol w="733425"/>
                <a:gridCol w="735000"/>
                <a:gridCol w="733425"/>
                <a:gridCol w="733425"/>
                <a:gridCol w="733425"/>
                <a:gridCol w="735000"/>
                <a:gridCol w="733425"/>
              </a:tblGrid>
              <a:tr h="519100">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f</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l</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m</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n</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v</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z</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sh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th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ng</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r>
              <a:tr h="517525">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ctr">
                        <a:lnSpc>
                          <a:spcPct val="100000"/>
                        </a:lnSpc>
                        <a:spcBef>
                          <a:spcPts val="0"/>
                        </a:spcBef>
                        <a:spcAft>
                          <a:spcPts val="0"/>
                        </a:spcAft>
                        <a:buClr>
                          <a:srgbClr val="000000"/>
                        </a:buClr>
                        <a:buSzPts val="2800"/>
                        <a:buFont typeface="Comic Sans MS"/>
                        <a:buNone/>
                      </a:pPr>
                      <a:r>
                        <a:rPr b="1" i="0" lang="eu" sz="2800" u="none">
                          <a:solidFill>
                            <a:srgbClr val="000000"/>
                          </a:solidFill>
                          <a:latin typeface="Comic Sans MS"/>
                          <a:ea typeface="Comic Sans MS"/>
                          <a:cs typeface="Comic Sans MS"/>
                          <a:sym typeface="Comic Sans MS"/>
                        </a:rPr>
                        <a:t>nk</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r>
            </a:tbl>
          </a:graphicData>
        </a:graphic>
      </p:graphicFrame>
      <p:graphicFrame>
        <p:nvGraphicFramePr>
          <p:cNvPr id="191" name="Google Shape;191;p25"/>
          <p:cNvGraphicFramePr/>
          <p:nvPr/>
        </p:nvGraphicFramePr>
        <p:xfrm>
          <a:off x="571500" y="2143125"/>
          <a:ext cx="3000000" cy="3000000"/>
        </p:xfrm>
        <a:graphic>
          <a:graphicData uri="http://schemas.openxmlformats.org/drawingml/2006/table">
            <a:tbl>
              <a:tblPr>
                <a:noFill/>
                <a:tableStyleId>{13E97851-3FBC-4BCF-938D-23B08AA06C2C}</a:tableStyleId>
              </a:tblPr>
              <a:tblGrid>
                <a:gridCol w="620700"/>
                <a:gridCol w="620700"/>
                <a:gridCol w="620700"/>
                <a:gridCol w="622300"/>
                <a:gridCol w="620700"/>
                <a:gridCol w="620700"/>
                <a:gridCol w="620700"/>
                <a:gridCol w="620700"/>
                <a:gridCol w="620700"/>
                <a:gridCol w="622300"/>
                <a:gridCol w="620700"/>
                <a:gridCol w="620700"/>
                <a:gridCol w="620700"/>
              </a:tblGrid>
              <a:tr h="519100">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b</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c</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g</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j</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p</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qu</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t</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w</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x</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ch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r>
              <a:tr h="517525">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ctr">
                        <a:lnSpc>
                          <a:spcPct val="100000"/>
                        </a:lnSpc>
                        <a:spcBef>
                          <a:spcPts val="0"/>
                        </a:spcBef>
                        <a:spcAft>
                          <a:spcPts val="0"/>
                        </a:spcAft>
                        <a:buClr>
                          <a:srgbClr val="000000"/>
                        </a:buClr>
                        <a:buSzPts val="2800"/>
                        <a:buFont typeface="Comic Sans MS"/>
                        <a:buNone/>
                      </a:pPr>
                      <a:r>
                        <a:rPr b="1" i="0" lang="eu" sz="2800" u="none">
                          <a:solidFill>
                            <a:srgbClr val="000000"/>
                          </a:solidFill>
                          <a:latin typeface="Comic Sans MS"/>
                          <a:ea typeface="Comic Sans MS"/>
                          <a:cs typeface="Comic Sans MS"/>
                          <a:sym typeface="Comic Sans MS"/>
                        </a:rPr>
                        <a:t>k</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r>
            </a:tbl>
          </a:graphicData>
        </a:graphic>
      </p:graphicFrame>
      <p:graphicFrame>
        <p:nvGraphicFramePr>
          <p:cNvPr id="192" name="Google Shape;192;p25"/>
          <p:cNvGraphicFramePr/>
          <p:nvPr/>
        </p:nvGraphicFramePr>
        <p:xfrm>
          <a:off x="571500" y="3643312"/>
          <a:ext cx="3000000" cy="3000000"/>
        </p:xfrm>
        <a:graphic>
          <a:graphicData uri="http://schemas.openxmlformats.org/drawingml/2006/table">
            <a:tbl>
              <a:tblPr>
                <a:noFill/>
                <a:tableStyleId>{13E97851-3FBC-4BCF-938D-23B08AA06C2C}</a:tableStyleId>
              </a:tblPr>
              <a:tblGrid>
                <a:gridCol w="868350"/>
                <a:gridCol w="868350"/>
                <a:gridCol w="866775"/>
                <a:gridCol w="868350"/>
                <a:gridCol w="868350"/>
                <a:gridCol w="868350"/>
                <a:gridCol w="868350"/>
                <a:gridCol w="1076325"/>
                <a:gridCol w="847725"/>
              </a:tblGrid>
              <a:tr h="519100">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a</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i</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u</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ay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ee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igh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ow</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r>
              <a:tr h="517525">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F00"/>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r>
            </a:tbl>
          </a:graphicData>
        </a:graphic>
      </p:graphicFrame>
      <p:graphicFrame>
        <p:nvGraphicFramePr>
          <p:cNvPr id="193" name="Google Shape;193;p25"/>
          <p:cNvGraphicFramePr/>
          <p:nvPr/>
        </p:nvGraphicFramePr>
        <p:xfrm>
          <a:off x="571500" y="4857750"/>
          <a:ext cx="3000000" cy="3000000"/>
        </p:xfrm>
        <a:graphic>
          <a:graphicData uri="http://schemas.openxmlformats.org/drawingml/2006/table">
            <a:tbl>
              <a:tblPr>
                <a:noFill/>
                <a:tableStyleId>{13E97851-3FBC-4BCF-938D-23B08AA06C2C}</a:tableStyleId>
              </a:tblPr>
              <a:tblGrid>
                <a:gridCol w="971550"/>
                <a:gridCol w="969950"/>
                <a:gridCol w="971550"/>
                <a:gridCol w="969950"/>
                <a:gridCol w="971550"/>
                <a:gridCol w="969950"/>
                <a:gridCol w="971550"/>
                <a:gridCol w="1204900"/>
              </a:tblGrid>
              <a:tr h="519100">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oo</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1" lang="eu" sz="2800" u="none">
                          <a:solidFill>
                            <a:schemeClr val="dk1"/>
                          </a:solidFill>
                          <a:latin typeface="Comic Sans MS"/>
                          <a:ea typeface="Comic Sans MS"/>
                          <a:cs typeface="Comic Sans MS"/>
                          <a:sym typeface="Comic Sans MS"/>
                        </a:rPr>
                        <a:t>oo</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ar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air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ir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ou</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2800"/>
                        <a:buFont typeface="Comic Sans MS"/>
                        <a:buNone/>
                      </a:pPr>
                      <a:r>
                        <a:rPr b="1" i="0" lang="eu" sz="2800" u="none">
                          <a:solidFill>
                            <a:schemeClr val="dk1"/>
                          </a:solidFill>
                          <a:latin typeface="Comic Sans MS"/>
                          <a:ea typeface="Comic Sans MS"/>
                          <a:cs typeface="Comic Sans MS"/>
                          <a:sym typeface="Comic Sans MS"/>
                        </a:rPr>
                        <a:t>oy</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r>
              <a:tr h="517525">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66CCFF"/>
                    </a:solidFill>
                  </a:tcPr>
                </a:tc>
              </a:tr>
            </a:tbl>
          </a:graphicData>
        </a:graphic>
      </p:graphicFrame>
      <p:sp>
        <p:nvSpPr>
          <p:cNvPr id="194" name="Google Shape;194;p25"/>
          <p:cNvSpPr txBox="1"/>
          <p:nvPr/>
        </p:nvSpPr>
        <p:spPr>
          <a:xfrm>
            <a:off x="571500" y="6072187"/>
            <a:ext cx="2643187" cy="584200"/>
          </a:xfrm>
          <a:prstGeom prst="rect">
            <a:avLst/>
          </a:prstGeom>
          <a:solidFill>
            <a:srgbClr val="FFFF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rPr b="0" i="0" lang="eu" sz="3200" u="none">
                <a:solidFill>
                  <a:schemeClr val="dk1"/>
                </a:solidFill>
                <a:latin typeface="Arial"/>
                <a:ea typeface="Arial"/>
                <a:cs typeface="Arial"/>
                <a:sym typeface="Arial"/>
              </a:rPr>
              <a:t>Set 1 sounds</a:t>
            </a:r>
            <a:endParaRPr/>
          </a:p>
        </p:txBody>
      </p:sp>
      <p:sp>
        <p:nvSpPr>
          <p:cNvPr id="195" name="Google Shape;195;p25"/>
          <p:cNvSpPr txBox="1"/>
          <p:nvPr/>
        </p:nvSpPr>
        <p:spPr>
          <a:xfrm>
            <a:off x="5929312" y="6072187"/>
            <a:ext cx="2643187" cy="584200"/>
          </a:xfrm>
          <a:prstGeom prst="rect">
            <a:avLst/>
          </a:prstGeom>
          <a:solidFill>
            <a:srgbClr val="66CC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rPr b="0" i="0" lang="eu" sz="3200" u="none">
                <a:solidFill>
                  <a:schemeClr val="dk1"/>
                </a:solidFill>
                <a:latin typeface="Arial"/>
                <a:ea typeface="Arial"/>
                <a:cs typeface="Arial"/>
                <a:sym typeface="Arial"/>
              </a:rPr>
              <a:t>Set 2 sounds</a:t>
            </a:r>
            <a:endParaRPr/>
          </a:p>
        </p:txBody>
      </p:sp>
      <p:sp>
        <p:nvSpPr>
          <p:cNvPr id="196" name="Google Shape;196;p25"/>
          <p:cNvSpPr txBox="1"/>
          <p:nvPr/>
        </p:nvSpPr>
        <p:spPr>
          <a:xfrm>
            <a:off x="571500" y="0"/>
            <a:ext cx="3000375" cy="4000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i="0" lang="eu" sz="2000" u="none">
                <a:solidFill>
                  <a:schemeClr val="dk1"/>
                </a:solidFill>
                <a:latin typeface="Arial"/>
                <a:ea typeface="Arial"/>
                <a:cs typeface="Arial"/>
                <a:sym typeface="Arial"/>
              </a:rPr>
              <a:t>Consonants: stretchy</a:t>
            </a:r>
            <a:endParaRPr/>
          </a:p>
        </p:txBody>
      </p:sp>
      <p:sp>
        <p:nvSpPr>
          <p:cNvPr id="197" name="Google Shape;197;p25"/>
          <p:cNvSpPr txBox="1"/>
          <p:nvPr/>
        </p:nvSpPr>
        <p:spPr>
          <a:xfrm>
            <a:off x="4857750" y="3286125"/>
            <a:ext cx="3571875" cy="4000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i="0" lang="eu" sz="2000" u="none">
                <a:solidFill>
                  <a:schemeClr val="dk1"/>
                </a:solidFill>
                <a:latin typeface="Arial"/>
                <a:ea typeface="Arial"/>
                <a:cs typeface="Arial"/>
                <a:sym typeface="Arial"/>
              </a:rPr>
              <a:t>Vowels: stretchy</a:t>
            </a:r>
            <a:endParaRPr/>
          </a:p>
        </p:txBody>
      </p:sp>
      <p:sp>
        <p:nvSpPr>
          <p:cNvPr id="198" name="Google Shape;198;p25"/>
          <p:cNvSpPr txBox="1"/>
          <p:nvPr/>
        </p:nvSpPr>
        <p:spPr>
          <a:xfrm>
            <a:off x="571500" y="1714500"/>
            <a:ext cx="3000375" cy="4000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i="0" lang="eu" sz="2000" u="none">
                <a:solidFill>
                  <a:schemeClr val="dk1"/>
                </a:solidFill>
                <a:latin typeface="Arial"/>
                <a:ea typeface="Arial"/>
                <a:cs typeface="Arial"/>
                <a:sym typeface="Arial"/>
              </a:rPr>
              <a:t>Consonants: bouncy</a:t>
            </a:r>
            <a:endParaRPr/>
          </a:p>
        </p:txBody>
      </p:sp>
      <p:sp>
        <p:nvSpPr>
          <p:cNvPr id="199" name="Google Shape;199;p25"/>
          <p:cNvSpPr txBox="1"/>
          <p:nvPr/>
        </p:nvSpPr>
        <p:spPr>
          <a:xfrm>
            <a:off x="571500" y="3214687"/>
            <a:ext cx="3571875" cy="4000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i="0" lang="eu" sz="2000" u="none">
                <a:solidFill>
                  <a:schemeClr val="dk1"/>
                </a:solidFill>
                <a:latin typeface="Arial"/>
                <a:ea typeface="Arial"/>
                <a:cs typeface="Arial"/>
                <a:sym typeface="Arial"/>
              </a:rPr>
              <a:t>Vowels: bouncy</a:t>
            </a:r>
            <a:endParaRPr/>
          </a:p>
        </p:txBody>
      </p:sp>
      <p:sp>
        <p:nvSpPr>
          <p:cNvPr id="200" name="Google Shape;200;p25"/>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01" name="Google Shape;201;p25"/>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6"/>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Pure sounds (ruthmiskin.com)</a:t>
            </a:r>
            <a:endParaRPr/>
          </a:p>
        </p:txBody>
      </p:sp>
      <p:sp>
        <p:nvSpPr>
          <p:cNvPr id="208" name="Google Shape;208;p26"/>
          <p:cNvSpPr txBox="1"/>
          <p:nvPr>
            <p:ph idx="1" type="body"/>
          </p:nvPr>
        </p:nvSpPr>
        <p:spPr>
          <a:xfrm>
            <a:off x="457200" y="1600200"/>
            <a:ext cx="8229600" cy="45306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t/>
            </a:r>
            <a:endParaRPr/>
          </a:p>
          <a:p>
            <a:pPr indent="0" lvl="0" marL="0" rtl="0" algn="ctr">
              <a:spcBef>
                <a:spcPts val="560"/>
              </a:spcBef>
              <a:spcAft>
                <a:spcPts val="0"/>
              </a:spcAft>
              <a:buNone/>
            </a:pPr>
            <a:r>
              <a:rPr lang="eu" sz="3600"/>
              <a:t>Sound </a:t>
            </a:r>
            <a:r>
              <a:rPr lang="eu" sz="3600"/>
              <a:t>Pronunciation</a:t>
            </a:r>
            <a:r>
              <a:rPr lang="eu" sz="3600"/>
              <a:t> Guide</a:t>
            </a:r>
            <a:endParaRPr sz="3600"/>
          </a:p>
          <a:p>
            <a:pPr indent="0" lvl="0" marL="0" rtl="0" algn="ctr">
              <a:spcBef>
                <a:spcPts val="560"/>
              </a:spcBef>
              <a:spcAft>
                <a:spcPts val="0"/>
              </a:spcAft>
              <a:buNone/>
            </a:pPr>
            <a:r>
              <a:rPr lang="eu" sz="3600" u="sng">
                <a:solidFill>
                  <a:schemeClr val="hlink"/>
                </a:solidFill>
                <a:hlinkClick r:id="rId3"/>
              </a:rPr>
              <a:t>How to say the Set 1 </a:t>
            </a:r>
            <a:endParaRPr/>
          </a:p>
          <a:p>
            <a:pPr indent="0" lvl="0" marL="0" rtl="0" algn="ctr">
              <a:spcBef>
                <a:spcPts val="560"/>
              </a:spcBef>
              <a:spcAft>
                <a:spcPts val="0"/>
              </a:spcAft>
              <a:buNone/>
            </a:pPr>
            <a:r>
              <a:rPr lang="eu" sz="3600" u="sng">
                <a:solidFill>
                  <a:schemeClr val="hlink"/>
                </a:solidFill>
                <a:hlinkClick r:id="rId4"/>
              </a:rPr>
              <a:t>sounds</a:t>
            </a:r>
            <a:endParaRPr sz="3600"/>
          </a:p>
        </p:txBody>
      </p:sp>
      <p:sp>
        <p:nvSpPr>
          <p:cNvPr id="209" name="Google Shape;209;p26"/>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descr="Learn how to say Read Write Inc’s set one, two and three sounds, with the help of superstar Sylvie! &#10;&#10;Other videos on our channel that you might find useful:&#10;&#10;⭐️ How to say the sounds&#10;⭐️ Sound Blending Books&#10;⭐️ Reading the stretchy sounds with your child&#10;&#10;Further Ruth Miskin Training and Read Write Inc. information:&#10;&#10;Educators:&#10;Free training events: https://www.ruthmiskin.com/programmes/phonics/free-events/&#10;Regional training: https://schools.ruthmiskin.com/booktraining/&#10;Programme training: https://www.ruthmiskin.com/programme-training/&#10;&#10;Parents and carers:&#10;Resources and information for parents and carers: https://www.ruthmiskin.com/parentsandcarers/&#10;Read Write Inc. Phonics: a guide for parents: https://home.oxfordowl.co.uk/reading/reading-schemes-oxford-levels/read-write-inc-phonics-guide/&#10;&#10;#ruthmiskinphonicssoundsset1 #ruthmiskinphonicssoundsset2 #ruthmiskinphonicssoundsset3 #ruth miskin read write inc&#10;#ruth miskin set 1 sounds #ruth miskin set 2 sounds #ruth miskin set 3 sounds" id="210" name="Google Shape;210;p26" title="Read Write Inc.: How to say the set one, set two and set three sounds">
            <a:hlinkClick r:id="rId5"/>
          </p:cNvPr>
          <p:cNvPicPr preferRelativeResize="0"/>
          <p:nvPr/>
        </p:nvPicPr>
        <p:blipFill>
          <a:blip r:embed="rId6">
            <a:alphaModFix/>
          </a:blip>
          <a:stretch>
            <a:fillRect/>
          </a:stretch>
        </p:blipFill>
        <p:spPr>
          <a:xfrm>
            <a:off x="0" y="1417500"/>
            <a:ext cx="9998475" cy="58706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0"/>
                                        </p:tgtEl>
                                        <p:attrNameLst>
                                          <p:attrName>style.visibility</p:attrName>
                                        </p:attrNameLst>
                                      </p:cBhvr>
                                      <p:to>
                                        <p:strVal val="visible"/>
                                      </p:to>
                                    </p:set>
                                    <p:animEffect filter="fade" transition="in">
                                      <p:cBhvr>
                                        <p:cTn dur="1000"/>
                                        <p:tgtEl>
                                          <p:spTgt spid="2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7"/>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Name the pictures </a:t>
            </a:r>
            <a:endParaRPr/>
          </a:p>
        </p:txBody>
      </p:sp>
      <p:sp>
        <p:nvSpPr>
          <p:cNvPr id="217" name="Google Shape;217;p27"/>
          <p:cNvSpPr txBox="1"/>
          <p:nvPr>
            <p:ph idx="1" type="body"/>
          </p:nvPr>
        </p:nvSpPr>
        <p:spPr>
          <a:xfrm>
            <a:off x="457200" y="1600200"/>
            <a:ext cx="8229600" cy="45306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t/>
            </a:r>
            <a:endParaRPr/>
          </a:p>
        </p:txBody>
      </p:sp>
      <p:sp>
        <p:nvSpPr>
          <p:cNvPr id="218" name="Google Shape;218;p27"/>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id="219" name="Google Shape;219;p27"/>
          <p:cNvPicPr preferRelativeResize="0"/>
          <p:nvPr/>
        </p:nvPicPr>
        <p:blipFill>
          <a:blip r:embed="rId3">
            <a:alphaModFix/>
          </a:blip>
          <a:stretch>
            <a:fillRect/>
          </a:stretch>
        </p:blipFill>
        <p:spPr>
          <a:xfrm>
            <a:off x="-130875" y="1838162"/>
            <a:ext cx="9144000" cy="501982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8"/>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Teaching letter formation</a:t>
            </a:r>
            <a:endParaRPr/>
          </a:p>
        </p:txBody>
      </p:sp>
      <p:sp>
        <p:nvSpPr>
          <p:cNvPr id="226" name="Google Shape;226;p28"/>
          <p:cNvSpPr txBox="1"/>
          <p:nvPr>
            <p:ph idx="1" type="body"/>
          </p:nvPr>
        </p:nvSpPr>
        <p:spPr>
          <a:xfrm>
            <a:off x="457200" y="1600200"/>
            <a:ext cx="8229600" cy="45306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t/>
            </a:r>
            <a:endParaRPr/>
          </a:p>
        </p:txBody>
      </p:sp>
      <p:sp>
        <p:nvSpPr>
          <p:cNvPr id="227" name="Google Shape;227;p28"/>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id="228" name="Google Shape;228;p28"/>
          <p:cNvPicPr preferRelativeResize="0"/>
          <p:nvPr/>
        </p:nvPicPr>
        <p:blipFill>
          <a:blip r:embed="rId3">
            <a:alphaModFix/>
          </a:blip>
          <a:stretch>
            <a:fillRect/>
          </a:stretch>
        </p:blipFill>
        <p:spPr>
          <a:xfrm>
            <a:off x="337650" y="1417500"/>
            <a:ext cx="8806351" cy="555270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9"/>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Clr>
                <a:schemeClr val="dk1"/>
              </a:buClr>
              <a:buSzPts val="1100"/>
              <a:buFont typeface="Arial"/>
              <a:buNone/>
            </a:pPr>
            <a:r>
              <a:rPr lang="eu"/>
              <a:t>Teaching letter formation (cont)</a:t>
            </a:r>
            <a:endParaRPr/>
          </a:p>
        </p:txBody>
      </p:sp>
      <p:sp>
        <p:nvSpPr>
          <p:cNvPr id="235" name="Google Shape;235;p29"/>
          <p:cNvSpPr txBox="1"/>
          <p:nvPr>
            <p:ph idx="1" type="body"/>
          </p:nvPr>
        </p:nvSpPr>
        <p:spPr>
          <a:xfrm>
            <a:off x="457200" y="1600200"/>
            <a:ext cx="8229600" cy="5105400"/>
          </a:xfrm>
          <a:prstGeom prst="rect">
            <a:avLst/>
          </a:prstGeom>
        </p:spPr>
        <p:txBody>
          <a:bodyPr anchorCtr="0" anchor="t" bIns="45700" lIns="91425" spcFirstLastPara="1" rIns="91425" wrap="square" tIns="45700">
            <a:noAutofit/>
          </a:bodyPr>
          <a:lstStyle/>
          <a:p>
            <a:pPr indent="0" lvl="0" marL="0" rtl="0" algn="l">
              <a:spcBef>
                <a:spcPts val="560"/>
              </a:spcBef>
              <a:spcAft>
                <a:spcPts val="0"/>
              </a:spcAft>
              <a:buNone/>
            </a:pPr>
            <a:r>
              <a:rPr lang="eu"/>
              <a:t>Each sound has a handwriting phrase</a:t>
            </a:r>
            <a:endParaRPr i="1"/>
          </a:p>
          <a:p>
            <a:pPr indent="0" lvl="0" marL="0" rtl="0" algn="l">
              <a:spcBef>
                <a:spcPts val="560"/>
              </a:spcBef>
              <a:spcAft>
                <a:spcPts val="0"/>
              </a:spcAft>
              <a:buNone/>
            </a:pPr>
            <a:r>
              <a:t/>
            </a:r>
            <a:endParaRPr/>
          </a:p>
          <a:p>
            <a:pPr indent="0" lvl="0" marL="0" rtl="0" algn="l">
              <a:spcBef>
                <a:spcPts val="560"/>
              </a:spcBef>
              <a:spcAft>
                <a:spcPts val="0"/>
              </a:spcAft>
              <a:buNone/>
            </a:pPr>
            <a:r>
              <a:rPr lang="eu"/>
              <a:t>Avoid using these phrases to </a:t>
            </a:r>
            <a:r>
              <a:rPr b="1" lang="eu"/>
              <a:t>read </a:t>
            </a:r>
            <a:r>
              <a:rPr lang="eu"/>
              <a:t>the sound. </a:t>
            </a:r>
            <a:endParaRPr/>
          </a:p>
          <a:p>
            <a:pPr indent="0" lvl="0" marL="0" rtl="0" algn="l">
              <a:spcBef>
                <a:spcPts val="560"/>
              </a:spcBef>
              <a:spcAft>
                <a:spcPts val="0"/>
              </a:spcAft>
              <a:buNone/>
            </a:pPr>
            <a:r>
              <a:t/>
            </a:r>
            <a:endParaRPr/>
          </a:p>
          <a:p>
            <a:pPr indent="0" lvl="0" marL="0" rtl="0" algn="l">
              <a:spcBef>
                <a:spcPts val="560"/>
              </a:spcBef>
              <a:spcAft>
                <a:spcPts val="0"/>
              </a:spcAft>
              <a:buNone/>
            </a:pPr>
            <a:r>
              <a:rPr lang="eu"/>
              <a:t>When your child is practising handwriting at home:-</a:t>
            </a:r>
            <a:endParaRPr/>
          </a:p>
          <a:p>
            <a:pPr indent="-361950" lvl="0" marL="457200" rtl="0" algn="l">
              <a:spcBef>
                <a:spcPts val="560"/>
              </a:spcBef>
              <a:spcAft>
                <a:spcPts val="0"/>
              </a:spcAft>
              <a:buSzPts val="2100"/>
              <a:buChar char="•"/>
            </a:pPr>
            <a:r>
              <a:rPr lang="eu"/>
              <a:t>sit with your child to check they are forming the letters correctly</a:t>
            </a:r>
            <a:endParaRPr/>
          </a:p>
          <a:p>
            <a:pPr indent="-361950" lvl="0" marL="457200" rtl="0" algn="l">
              <a:spcBef>
                <a:spcPts val="0"/>
              </a:spcBef>
              <a:spcAft>
                <a:spcPts val="0"/>
              </a:spcAft>
              <a:buSzPts val="2100"/>
              <a:buChar char="•"/>
            </a:pPr>
            <a:r>
              <a:rPr lang="eu"/>
              <a:t>use the handwriting phrases</a:t>
            </a:r>
            <a:endParaRPr/>
          </a:p>
        </p:txBody>
      </p:sp>
      <p:sp>
        <p:nvSpPr>
          <p:cNvPr id="236" name="Google Shape;236;p29"/>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0"/>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Holding a pencil</a:t>
            </a:r>
            <a:endParaRPr/>
          </a:p>
        </p:txBody>
      </p:sp>
      <p:sp>
        <p:nvSpPr>
          <p:cNvPr id="243" name="Google Shape;243;p30"/>
          <p:cNvSpPr txBox="1"/>
          <p:nvPr>
            <p:ph idx="1" type="body"/>
          </p:nvPr>
        </p:nvSpPr>
        <p:spPr>
          <a:xfrm>
            <a:off x="457200" y="1600200"/>
            <a:ext cx="8229600" cy="3965700"/>
          </a:xfrm>
          <a:prstGeom prst="rect">
            <a:avLst/>
          </a:prstGeom>
        </p:spPr>
        <p:txBody>
          <a:bodyPr anchorCtr="0" anchor="t" bIns="45700" lIns="91425" spcFirstLastPara="1" rIns="91425" wrap="square" tIns="45700">
            <a:noAutofit/>
          </a:bodyPr>
          <a:lstStyle/>
          <a:p>
            <a:pPr indent="-406400" lvl="0" marL="457200" rtl="0" algn="l">
              <a:spcBef>
                <a:spcPts val="560"/>
              </a:spcBef>
              <a:spcAft>
                <a:spcPts val="0"/>
              </a:spcAft>
              <a:buSzPts val="2800"/>
              <a:buChar char="•"/>
            </a:pPr>
            <a:r>
              <a:rPr lang="eu"/>
              <a:t>We encourage the children to use a tripod grip. We pretend the thumb and forefinger are the crocodile’s jaws and the 3rd finger is the ‘log’ for the crocodile to sit on.</a:t>
            </a:r>
            <a:endParaRPr/>
          </a:p>
          <a:p>
            <a:pPr indent="-406400" lvl="0" marL="457200" rtl="0" algn="l">
              <a:spcBef>
                <a:spcPts val="0"/>
              </a:spcBef>
              <a:spcAft>
                <a:spcPts val="0"/>
              </a:spcAft>
              <a:buSzPts val="2800"/>
              <a:buChar char="•"/>
            </a:pPr>
            <a:r>
              <a:rPr lang="eu"/>
              <a:t>Fine motor activities are great for developing muscle </a:t>
            </a:r>
            <a:r>
              <a:rPr lang="eu"/>
              <a:t>strength in the fingers.</a:t>
            </a:r>
            <a:endParaRPr/>
          </a:p>
          <a:p>
            <a:pPr indent="-406400" lvl="0" marL="457200" rtl="0" algn="l">
              <a:spcBef>
                <a:spcPts val="0"/>
              </a:spcBef>
              <a:spcAft>
                <a:spcPts val="0"/>
              </a:spcAft>
              <a:buSzPts val="2800"/>
              <a:buChar char="•"/>
            </a:pPr>
            <a:r>
              <a:rPr lang="eu"/>
              <a:t>The Stabilo Easygraph pencil helps to develop correct pencil grip.</a:t>
            </a:r>
            <a:endParaRPr/>
          </a:p>
          <a:p>
            <a:pPr indent="0" lvl="0" marL="0" rtl="0" algn="l">
              <a:spcBef>
                <a:spcPts val="560"/>
              </a:spcBef>
              <a:spcAft>
                <a:spcPts val="0"/>
              </a:spcAft>
              <a:buNone/>
            </a:pPr>
            <a:r>
              <a:t/>
            </a:r>
            <a:endParaRPr/>
          </a:p>
          <a:p>
            <a:pPr indent="0" lvl="0" marL="0" rtl="0" algn="l">
              <a:spcBef>
                <a:spcPts val="560"/>
              </a:spcBef>
              <a:spcAft>
                <a:spcPts val="0"/>
              </a:spcAft>
              <a:buNone/>
            </a:pPr>
            <a:r>
              <a:rPr lang="eu"/>
              <a:t>            </a:t>
            </a:r>
            <a:endParaRPr/>
          </a:p>
        </p:txBody>
      </p:sp>
      <p:sp>
        <p:nvSpPr>
          <p:cNvPr id="244" name="Google Shape;244;p30"/>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id="245" name="Google Shape;245;p30"/>
          <p:cNvPicPr preferRelativeResize="0"/>
          <p:nvPr/>
        </p:nvPicPr>
        <p:blipFill>
          <a:blip r:embed="rId3">
            <a:alphaModFix/>
          </a:blip>
          <a:stretch>
            <a:fillRect/>
          </a:stretch>
        </p:blipFill>
        <p:spPr>
          <a:xfrm>
            <a:off x="2543030" y="5565900"/>
            <a:ext cx="1165370" cy="1139700"/>
          </a:xfrm>
          <a:prstGeom prst="rect">
            <a:avLst/>
          </a:prstGeom>
          <a:noFill/>
          <a:ln>
            <a:noFill/>
          </a:ln>
        </p:spPr>
      </p:pic>
      <p:pic>
        <p:nvPicPr>
          <p:cNvPr id="246" name="Google Shape;246;p30"/>
          <p:cNvPicPr preferRelativeResize="0"/>
          <p:nvPr/>
        </p:nvPicPr>
        <p:blipFill>
          <a:blip r:embed="rId4">
            <a:alphaModFix/>
          </a:blip>
          <a:stretch>
            <a:fillRect/>
          </a:stretch>
        </p:blipFill>
        <p:spPr>
          <a:xfrm>
            <a:off x="4572000" y="5859525"/>
            <a:ext cx="3209925" cy="5524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1"/>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Oral Blending</a:t>
            </a:r>
            <a:endParaRPr/>
          </a:p>
        </p:txBody>
      </p:sp>
      <p:sp>
        <p:nvSpPr>
          <p:cNvPr id="253" name="Google Shape;253;p31"/>
          <p:cNvSpPr txBox="1"/>
          <p:nvPr>
            <p:ph idx="1" type="body"/>
          </p:nvPr>
        </p:nvSpPr>
        <p:spPr>
          <a:xfrm>
            <a:off x="457200" y="1600200"/>
            <a:ext cx="8229600" cy="4868700"/>
          </a:xfrm>
          <a:prstGeom prst="rect">
            <a:avLst/>
          </a:prstGeom>
        </p:spPr>
        <p:txBody>
          <a:bodyPr anchorCtr="0" anchor="t" bIns="45700" lIns="91425" spcFirstLastPara="1" rIns="91425" wrap="square" tIns="45700">
            <a:noAutofit/>
          </a:bodyPr>
          <a:lstStyle/>
          <a:p>
            <a:pPr indent="-361950" lvl="0" marL="457200" rtl="0" algn="l">
              <a:spcBef>
                <a:spcPts val="560"/>
              </a:spcBef>
              <a:spcAft>
                <a:spcPts val="0"/>
              </a:spcAft>
              <a:buSzPts val="2100"/>
              <a:buChar char="•"/>
            </a:pPr>
            <a:r>
              <a:rPr lang="eu"/>
              <a:t>Ability to blend spoken sounds into words</a:t>
            </a:r>
            <a:endParaRPr/>
          </a:p>
          <a:p>
            <a:pPr indent="-361950" lvl="0" marL="457200" rtl="0" algn="l">
              <a:spcBef>
                <a:spcPts val="0"/>
              </a:spcBef>
              <a:spcAft>
                <a:spcPts val="0"/>
              </a:spcAft>
              <a:buSzPts val="2100"/>
              <a:buChar char="•"/>
            </a:pPr>
            <a:r>
              <a:rPr lang="eu"/>
              <a:t>Prerequisite skill for reading</a:t>
            </a:r>
            <a:endParaRPr/>
          </a:p>
          <a:p>
            <a:pPr indent="-361950" lvl="0" marL="457200" rtl="0" algn="l">
              <a:spcBef>
                <a:spcPts val="0"/>
              </a:spcBef>
              <a:spcAft>
                <a:spcPts val="0"/>
              </a:spcAft>
              <a:buSzPts val="2100"/>
              <a:buChar char="•"/>
            </a:pPr>
            <a:r>
              <a:rPr lang="eu"/>
              <a:t>We use Fred the Frog to help as Fred can only speak in sounds! He says the sounds and they say the word!</a:t>
            </a:r>
            <a:endParaRPr/>
          </a:p>
          <a:p>
            <a:pPr indent="-361950" lvl="0" marL="457200" rtl="0" algn="l">
              <a:spcBef>
                <a:spcPts val="0"/>
              </a:spcBef>
              <a:spcAft>
                <a:spcPts val="0"/>
              </a:spcAft>
              <a:buSzPts val="2100"/>
              <a:buChar char="•"/>
            </a:pPr>
            <a:r>
              <a:rPr lang="eu" u="sng">
                <a:solidFill>
                  <a:schemeClr val="hlink"/>
                </a:solidFill>
                <a:hlinkClick r:id="rId3"/>
              </a:rPr>
              <a:t>Oral blending- Fred's bedroom</a:t>
            </a:r>
            <a:endParaRPr/>
          </a:p>
        </p:txBody>
      </p:sp>
      <p:sp>
        <p:nvSpPr>
          <p:cNvPr id="254" name="Google Shape;254;p31"/>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id="255" name="Google Shape;255;p31"/>
          <p:cNvPicPr preferRelativeResize="0"/>
          <p:nvPr/>
        </p:nvPicPr>
        <p:blipFill>
          <a:blip r:embed="rId4">
            <a:alphaModFix/>
          </a:blip>
          <a:stretch>
            <a:fillRect/>
          </a:stretch>
        </p:blipFill>
        <p:spPr>
          <a:xfrm>
            <a:off x="2801475" y="4595900"/>
            <a:ext cx="3541050" cy="16525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2"/>
          <p:cNvSpPr txBox="1"/>
          <p:nvPr>
            <p:ph type="title"/>
          </p:nvPr>
        </p:nvSpPr>
        <p:spPr>
          <a:xfrm>
            <a:off x="457200" y="277812"/>
            <a:ext cx="8229600" cy="11397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u"/>
              <a:t>Sounds and Blending = Reading</a:t>
            </a:r>
            <a:endParaRPr/>
          </a:p>
        </p:txBody>
      </p:sp>
      <p:sp>
        <p:nvSpPr>
          <p:cNvPr id="262" name="Google Shape;262;p32"/>
          <p:cNvSpPr txBox="1"/>
          <p:nvPr>
            <p:ph idx="1" type="body"/>
          </p:nvPr>
        </p:nvSpPr>
        <p:spPr>
          <a:xfrm>
            <a:off x="376025" y="1600200"/>
            <a:ext cx="8505300" cy="51054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b="1" lang="eu" sz="6000">
                <a:solidFill>
                  <a:srgbClr val="787878"/>
                </a:solidFill>
                <a:latin typeface="Arial"/>
                <a:ea typeface="Arial"/>
                <a:cs typeface="Arial"/>
                <a:sym typeface="Arial"/>
              </a:rPr>
              <a:t>                   +     </a:t>
            </a:r>
            <a:endParaRPr b="1" sz="800">
              <a:solidFill>
                <a:srgbClr val="787878"/>
              </a:solidFill>
              <a:latin typeface="Arial"/>
              <a:ea typeface="Arial"/>
              <a:cs typeface="Arial"/>
              <a:sym typeface="Arial"/>
            </a:endParaRPr>
          </a:p>
          <a:p>
            <a:pPr indent="0" lvl="0" marL="0" rtl="0" algn="l">
              <a:lnSpc>
                <a:spcPct val="115000"/>
              </a:lnSpc>
              <a:spcBef>
                <a:spcPts val="0"/>
              </a:spcBef>
              <a:spcAft>
                <a:spcPts val="0"/>
              </a:spcAft>
              <a:buNone/>
            </a:pPr>
            <a:r>
              <a:t/>
            </a:r>
            <a:endParaRPr b="1" sz="6000">
              <a:solidFill>
                <a:srgbClr val="787878"/>
              </a:solidFill>
              <a:latin typeface="Arial"/>
              <a:ea typeface="Arial"/>
              <a:cs typeface="Arial"/>
              <a:sym typeface="Arial"/>
            </a:endParaRPr>
          </a:p>
          <a:p>
            <a:pPr indent="0" lvl="0" marL="0" rtl="0" algn="l">
              <a:lnSpc>
                <a:spcPct val="115000"/>
              </a:lnSpc>
              <a:spcBef>
                <a:spcPts val="0"/>
              </a:spcBef>
              <a:spcAft>
                <a:spcPts val="0"/>
              </a:spcAft>
              <a:buNone/>
            </a:pPr>
            <a:r>
              <a:rPr lang="eu" sz="2400">
                <a:solidFill>
                  <a:srgbClr val="000000"/>
                </a:solidFill>
              </a:rPr>
              <a:t>Once a child can recognise the first five sounds (m, a, s, d, t) </a:t>
            </a:r>
            <a:r>
              <a:rPr b="1" lang="eu" sz="2400">
                <a:solidFill>
                  <a:srgbClr val="000000"/>
                </a:solidFill>
              </a:rPr>
              <a:t>and</a:t>
            </a:r>
            <a:r>
              <a:rPr lang="eu" sz="2400">
                <a:solidFill>
                  <a:srgbClr val="000000"/>
                </a:solidFill>
              </a:rPr>
              <a:t> s/he can orally blend, they will be able to read:-</a:t>
            </a:r>
            <a:endParaRPr sz="2400">
              <a:solidFill>
                <a:srgbClr val="000000"/>
              </a:solidFill>
            </a:endParaRPr>
          </a:p>
          <a:p>
            <a:pPr indent="0" lvl="0" marL="0" rtl="0" algn="l">
              <a:lnSpc>
                <a:spcPct val="115000"/>
              </a:lnSpc>
              <a:spcBef>
                <a:spcPts val="0"/>
              </a:spcBef>
              <a:spcAft>
                <a:spcPts val="0"/>
              </a:spcAft>
              <a:buNone/>
            </a:pPr>
            <a:r>
              <a:rPr lang="eu" sz="2400">
                <a:solidFill>
                  <a:srgbClr val="000000"/>
                </a:solidFill>
              </a:rPr>
              <a:t>sat   sad   mat   mad  Sam   at   as</a:t>
            </a:r>
            <a:endParaRPr sz="2400">
              <a:solidFill>
                <a:srgbClr val="000000"/>
              </a:solidFill>
            </a:endParaRPr>
          </a:p>
          <a:p>
            <a:pPr indent="0" lvl="0" marL="0" rtl="0" algn="l">
              <a:lnSpc>
                <a:spcPct val="115000"/>
              </a:lnSpc>
              <a:spcBef>
                <a:spcPts val="0"/>
              </a:spcBef>
              <a:spcAft>
                <a:spcPts val="0"/>
              </a:spcAft>
              <a:buNone/>
            </a:pPr>
            <a:r>
              <a:rPr lang="eu" sz="2400">
                <a:solidFill>
                  <a:srgbClr val="000000"/>
                </a:solidFill>
              </a:rPr>
              <a:t>Sounding out a word and blending those sounds together is called Fred Talk </a:t>
            </a:r>
            <a:endParaRPr sz="2400">
              <a:solidFill>
                <a:srgbClr val="000000"/>
              </a:solidFill>
            </a:endParaRPr>
          </a:p>
          <a:p>
            <a:pPr indent="0" lvl="0" marL="0" rtl="0" algn="l">
              <a:lnSpc>
                <a:spcPct val="115000"/>
              </a:lnSpc>
              <a:spcBef>
                <a:spcPts val="0"/>
              </a:spcBef>
              <a:spcAft>
                <a:spcPts val="0"/>
              </a:spcAft>
              <a:buNone/>
            </a:pPr>
            <a:r>
              <a:rPr lang="eu" sz="2400" u="sng">
                <a:solidFill>
                  <a:schemeClr val="hlink"/>
                </a:solidFill>
                <a:hlinkClick r:id="rId3"/>
              </a:rPr>
              <a:t>Reading words- WT 1.6</a:t>
            </a:r>
            <a:r>
              <a:rPr lang="eu" sz="2400">
                <a:solidFill>
                  <a:srgbClr val="000000"/>
                </a:solidFill>
              </a:rPr>
              <a:t> </a:t>
            </a:r>
            <a:r>
              <a:rPr lang="eu" sz="1200">
                <a:solidFill>
                  <a:srgbClr val="000000"/>
                </a:solidFill>
              </a:rPr>
              <a:t>(5mins 22)</a:t>
            </a:r>
            <a:endParaRPr sz="1200">
              <a:solidFill>
                <a:srgbClr val="000000"/>
              </a:solidFill>
            </a:endParaRPr>
          </a:p>
          <a:p>
            <a:pPr indent="0" lvl="0" marL="0" rtl="0" algn="l">
              <a:lnSpc>
                <a:spcPct val="115000"/>
              </a:lnSpc>
              <a:spcBef>
                <a:spcPts val="0"/>
              </a:spcBef>
              <a:spcAft>
                <a:spcPts val="0"/>
              </a:spcAft>
              <a:buNone/>
            </a:pPr>
            <a:r>
              <a:t/>
            </a:r>
            <a:endParaRPr>
              <a:solidFill>
                <a:srgbClr val="000000"/>
              </a:solidFill>
            </a:endParaRPr>
          </a:p>
          <a:p>
            <a:pPr indent="0" lvl="0" marL="0" rtl="0" algn="l">
              <a:lnSpc>
                <a:spcPct val="115000"/>
              </a:lnSpc>
              <a:spcBef>
                <a:spcPts val="0"/>
              </a:spcBef>
              <a:spcAft>
                <a:spcPts val="0"/>
              </a:spcAft>
              <a:buNone/>
            </a:pPr>
            <a:r>
              <a:t/>
            </a:r>
            <a:endParaRPr sz="2200">
              <a:solidFill>
                <a:srgbClr val="000000"/>
              </a:solidFill>
            </a:endParaRPr>
          </a:p>
          <a:p>
            <a:pPr indent="0" lvl="0" marL="0" rtl="0" algn="l">
              <a:lnSpc>
                <a:spcPct val="115000"/>
              </a:lnSpc>
              <a:spcBef>
                <a:spcPts val="0"/>
              </a:spcBef>
              <a:spcAft>
                <a:spcPts val="0"/>
              </a:spcAft>
              <a:buNone/>
            </a:pPr>
            <a:r>
              <a:t/>
            </a:r>
            <a:endParaRPr sz="2200">
              <a:solidFill>
                <a:srgbClr val="000000"/>
              </a:solidFill>
            </a:endParaRPr>
          </a:p>
        </p:txBody>
      </p:sp>
      <p:sp>
        <p:nvSpPr>
          <p:cNvPr id="263" name="Google Shape;263;p32"/>
          <p:cNvSpPr txBox="1"/>
          <p:nvPr>
            <p:ph idx="12" type="sldNum"/>
          </p:nvPr>
        </p:nvSpPr>
        <p:spPr>
          <a:xfrm>
            <a:off x="6553200" y="6248400"/>
            <a:ext cx="2133600" cy="457200"/>
          </a:xfrm>
          <a:prstGeom prst="rect">
            <a:avLst/>
          </a:prstGeom>
        </p:spPr>
        <p:txBody>
          <a:bodyPr anchorCtr="0" anchor="t" bIns="45700" lIns="91425" spcFirstLastPara="1" rIns="91425" wrap="square" tIns="45700">
            <a:noAutofit/>
          </a:bodyPr>
          <a:lstStyle/>
          <a:p>
            <a:pPr indent="0" lvl="0" marL="0" rtl="0" algn="r">
              <a:spcBef>
                <a:spcPts val="0"/>
              </a:spcBef>
              <a:spcAft>
                <a:spcPts val="0"/>
              </a:spcAft>
              <a:buClr>
                <a:schemeClr val="dk1"/>
              </a:buClr>
              <a:buSzPts val="1000"/>
              <a:buFont typeface="Verdana"/>
              <a:buNone/>
            </a:pPr>
            <a:fld id="{00000000-1234-1234-1234-123412341234}" type="slidenum">
              <a:rPr lang="eu"/>
              <a:t>‹#›</a:t>
            </a:fld>
            <a:endParaRPr/>
          </a:p>
        </p:txBody>
      </p:sp>
      <p:pic>
        <p:nvPicPr>
          <p:cNvPr id="264" name="Google Shape;264;p32"/>
          <p:cNvPicPr preferRelativeResize="0"/>
          <p:nvPr/>
        </p:nvPicPr>
        <p:blipFill>
          <a:blip r:embed="rId4">
            <a:alphaModFix/>
          </a:blip>
          <a:stretch>
            <a:fillRect/>
          </a:stretch>
        </p:blipFill>
        <p:spPr>
          <a:xfrm>
            <a:off x="1169875" y="1600200"/>
            <a:ext cx="2858425" cy="1268625"/>
          </a:xfrm>
          <a:prstGeom prst="rect">
            <a:avLst/>
          </a:prstGeom>
          <a:noFill/>
          <a:ln>
            <a:noFill/>
          </a:ln>
        </p:spPr>
      </p:pic>
      <p:pic>
        <p:nvPicPr>
          <p:cNvPr id="265" name="Google Shape;265;p32"/>
          <p:cNvPicPr preferRelativeResize="0"/>
          <p:nvPr/>
        </p:nvPicPr>
        <p:blipFill>
          <a:blip r:embed="rId5">
            <a:alphaModFix/>
          </a:blip>
          <a:stretch>
            <a:fillRect/>
          </a:stretch>
        </p:blipFill>
        <p:spPr>
          <a:xfrm>
            <a:off x="5961336" y="1647825"/>
            <a:ext cx="2410311" cy="11397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graphicFrame>
        <p:nvGraphicFramePr>
          <p:cNvPr id="270" name="Google Shape;270;p33"/>
          <p:cNvGraphicFramePr/>
          <p:nvPr/>
        </p:nvGraphicFramePr>
        <p:xfrm>
          <a:off x="219075" y="0"/>
          <a:ext cx="3000000" cy="3000000"/>
        </p:xfrm>
        <a:graphic>
          <a:graphicData uri="http://schemas.openxmlformats.org/drawingml/2006/table">
            <a:tbl>
              <a:tblPr>
                <a:noFill/>
                <a:tableStyleId>{13E97851-3FBC-4BCF-938D-23B08AA06C2C}</a:tableStyleId>
              </a:tblPr>
              <a:tblGrid>
                <a:gridCol w="785800"/>
                <a:gridCol w="590550"/>
                <a:gridCol w="979475"/>
                <a:gridCol w="785800"/>
                <a:gridCol w="785800"/>
                <a:gridCol w="784225"/>
                <a:gridCol w="785800"/>
                <a:gridCol w="785800"/>
                <a:gridCol w="785800"/>
                <a:gridCol w="784225"/>
                <a:gridCol w="785800"/>
              </a:tblGrid>
              <a:tr h="822325">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cap="none" strike="noStrike">
                          <a:solidFill>
                            <a:schemeClr val="dk1"/>
                          </a:solidFill>
                          <a:latin typeface="Comic Sans MS"/>
                          <a:ea typeface="Comic Sans MS"/>
                          <a:cs typeface="Comic Sans MS"/>
                          <a:sym typeface="Comic Sans MS"/>
                        </a:rPr>
                        <a:t>f</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cap="none" strike="noStrike">
                          <a:solidFill>
                            <a:schemeClr val="dk1"/>
                          </a:solidFill>
                          <a:latin typeface="Comic Sans MS"/>
                          <a:ea typeface="Comic Sans MS"/>
                          <a:cs typeface="Comic Sans MS"/>
                          <a:sym typeface="Comic Sans MS"/>
                        </a:rPr>
                        <a:t>l</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m</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n</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r</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s</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v</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z</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sh</a:t>
                      </a:r>
                      <a:endParaRPr/>
                    </a:p>
                    <a:p>
                      <a:pPr indent="0" lvl="0" marL="0" marR="0" rtl="0" algn="ctr">
                        <a:lnSpc>
                          <a:spcPct val="100000"/>
                        </a:lnSpc>
                        <a:spcBef>
                          <a:spcPts val="0"/>
                        </a:spcBef>
                        <a:spcAft>
                          <a:spcPts val="0"/>
                        </a:spcAft>
                        <a:buClr>
                          <a:schemeClr val="dk1"/>
                        </a:buClr>
                        <a:buSzPts val="1600"/>
                        <a:buFont typeface="Verdana"/>
                        <a:buNone/>
                      </a:pPr>
                      <a:r>
                        <a:t/>
                      </a:r>
                      <a:endParaRPr b="1" i="0" sz="1600" u="none">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th</a:t>
                      </a:r>
                      <a:endParaRPr/>
                    </a:p>
                    <a:p>
                      <a:pPr indent="0" lvl="0" marL="0" marR="0" rtl="0" algn="l">
                        <a:spcBef>
                          <a:spcPts val="0"/>
                        </a:spcBef>
                        <a:spcAft>
                          <a:spcPts val="0"/>
                        </a:spcAft>
                        <a:buNone/>
                      </a:pPr>
                      <a:r>
                        <a:t/>
                      </a:r>
                      <a:endParaRPr b="1" i="0" sz="1600" u="none">
                        <a:solidFill>
                          <a:schemeClr val="dk1"/>
                        </a:solidFill>
                        <a:latin typeface="Comic Sans MS"/>
                        <a:ea typeface="Comic Sans MS"/>
                        <a:cs typeface="Comic Sans MS"/>
                        <a:sym typeface="Comic Sans MS"/>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ng</a:t>
                      </a:r>
                      <a:endParaRPr/>
                    </a:p>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nk</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r>
              <a:tr h="1066800">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ff</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ph</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ll</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le</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mm</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mb</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nn</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kn</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rr</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wr</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ss</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se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c</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ce</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ve</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zz</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s</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ti</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ci</a:t>
                      </a:r>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00" marB="4560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271" name="Google Shape;271;p33"/>
          <p:cNvGraphicFramePr/>
          <p:nvPr/>
        </p:nvGraphicFramePr>
        <p:xfrm>
          <a:off x="219075" y="1928812"/>
          <a:ext cx="3000000" cy="3000000"/>
        </p:xfrm>
        <a:graphic>
          <a:graphicData uri="http://schemas.openxmlformats.org/drawingml/2006/table">
            <a:tbl>
              <a:tblPr>
                <a:noFill/>
                <a:tableStyleId>{13E97851-3FBC-4BCF-938D-23B08AA06C2C}</a:tableStyleId>
              </a:tblPr>
              <a:tblGrid>
                <a:gridCol w="669925"/>
                <a:gridCol w="669925"/>
                <a:gridCol w="668325"/>
                <a:gridCol w="669925"/>
                <a:gridCol w="669925"/>
                <a:gridCol w="669925"/>
                <a:gridCol w="668325"/>
                <a:gridCol w="669925"/>
                <a:gridCol w="669925"/>
                <a:gridCol w="669925"/>
                <a:gridCol w="668325"/>
                <a:gridCol w="669925"/>
                <a:gridCol w="669925"/>
              </a:tblGrid>
              <a:tr h="714375">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b</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c</a:t>
                      </a:r>
                      <a:endParaRPr/>
                    </a:p>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k</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d</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g</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h</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j</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p</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qu</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t</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w</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x</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y</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ch</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r>
              <a:tr h="1066800">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bb</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ck</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ch</a:t>
                      </a:r>
                      <a:endParaRPr/>
                    </a:p>
                    <a:p>
                      <a:pPr indent="0" lvl="0" marL="0" marR="0" rtl="0" algn="l">
                        <a:spcBef>
                          <a:spcPts val="0"/>
                        </a:spcBef>
                        <a:spcAft>
                          <a:spcPts val="0"/>
                        </a:spcAft>
                        <a:buNone/>
                      </a:pPr>
                      <a:r>
                        <a:t/>
                      </a:r>
                      <a:endParaRPr b="1" i="0" sz="1600" u="none">
                        <a:solidFill>
                          <a:srgbClr val="000000"/>
                        </a:solidFill>
                        <a:latin typeface="Comic Sans MS"/>
                        <a:ea typeface="Comic Sans MS"/>
                        <a:cs typeface="Comic Sans MS"/>
                        <a:sym typeface="Comic Sans MS"/>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dd</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gg</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g</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ge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dge</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pp</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tt</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wh</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c>
                  <a:txBody>
                    <a:bodyPr/>
                    <a:lstStyle/>
                    <a:p>
                      <a:pPr indent="0" lvl="0" marL="0" marR="0" rtl="0" algn="ctr">
                        <a:lnSpc>
                          <a:spcPct val="100000"/>
                        </a:lnSpc>
                        <a:spcBef>
                          <a:spcPts val="0"/>
                        </a:spcBef>
                        <a:spcAft>
                          <a:spcPts val="0"/>
                        </a:spcAft>
                        <a:buClr>
                          <a:schemeClr val="dk1"/>
                        </a:buClr>
                        <a:buSzPts val="1600"/>
                        <a:buFont typeface="Verdana"/>
                        <a:buNone/>
                      </a:pPr>
                      <a:r>
                        <a:t/>
                      </a:r>
                      <a:endParaRPr b="1" i="0" sz="1600" u="none">
                        <a:solidFill>
                          <a:srgbClr val="000000"/>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tch</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chemeClr val="lt1"/>
                    </a:solidFill>
                  </a:tcPr>
                </a:tc>
              </a:tr>
            </a:tbl>
          </a:graphicData>
        </a:graphic>
      </p:graphicFrame>
      <p:graphicFrame>
        <p:nvGraphicFramePr>
          <p:cNvPr id="272" name="Google Shape;272;p33"/>
          <p:cNvGraphicFramePr/>
          <p:nvPr/>
        </p:nvGraphicFramePr>
        <p:xfrm>
          <a:off x="285750" y="3857625"/>
          <a:ext cx="3000000" cy="3000000"/>
        </p:xfrm>
        <a:graphic>
          <a:graphicData uri="http://schemas.openxmlformats.org/drawingml/2006/table">
            <a:tbl>
              <a:tblPr>
                <a:noFill/>
                <a:tableStyleId>{13E97851-3FBC-4BCF-938D-23B08AA06C2C}</a:tableStyleId>
              </a:tblPr>
              <a:tblGrid>
                <a:gridCol w="936625"/>
                <a:gridCol w="938200"/>
                <a:gridCol w="936625"/>
                <a:gridCol w="938200"/>
                <a:gridCol w="936625"/>
                <a:gridCol w="938200"/>
                <a:gridCol w="936625"/>
                <a:gridCol w="1163625"/>
                <a:gridCol w="914400"/>
              </a:tblGrid>
              <a:tr h="500050">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a</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e</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i</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u</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F00"/>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ay</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ee</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igh</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ow</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r>
              <a:tr h="822325">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ea</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a_e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ai</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y</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ea</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e</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i_e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ie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i</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o_e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oa</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a:t>
                      </a:r>
                      <a:endParaRPr/>
                    </a:p>
                  </a:txBody>
                  <a:tcPr marT="45675" marB="4567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r>
            </a:tbl>
          </a:graphicData>
        </a:graphic>
      </p:graphicFrame>
      <p:graphicFrame>
        <p:nvGraphicFramePr>
          <p:cNvPr id="273" name="Google Shape;273;p33"/>
          <p:cNvGraphicFramePr/>
          <p:nvPr/>
        </p:nvGraphicFramePr>
        <p:xfrm>
          <a:off x="352425" y="5291137"/>
          <a:ext cx="3000000" cy="3000000"/>
        </p:xfrm>
        <a:graphic>
          <a:graphicData uri="http://schemas.openxmlformats.org/drawingml/2006/table">
            <a:tbl>
              <a:tblPr>
                <a:noFill/>
                <a:tableStyleId>{13E97851-3FBC-4BCF-938D-23B08AA06C2C}</a:tableStyleId>
              </a:tblPr>
              <a:tblGrid>
                <a:gridCol w="763575"/>
                <a:gridCol w="763575"/>
                <a:gridCol w="762000"/>
                <a:gridCol w="763575"/>
                <a:gridCol w="763575"/>
                <a:gridCol w="763575"/>
                <a:gridCol w="763575"/>
                <a:gridCol w="323925"/>
                <a:gridCol w="1290550"/>
                <a:gridCol w="806450"/>
                <a:gridCol w="808025"/>
              </a:tblGrid>
              <a:tr h="500050">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oo</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1" lang="eu" sz="1600" u="none">
                          <a:solidFill>
                            <a:schemeClr val="dk1"/>
                          </a:solidFill>
                          <a:latin typeface="Comic Sans MS"/>
                          <a:ea typeface="Comic Sans MS"/>
                          <a:cs typeface="Comic Sans MS"/>
                          <a:sym typeface="Comic Sans MS"/>
                        </a:rPr>
                        <a:t>oo</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ar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air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ir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ou</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oy</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66CC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ire</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66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ear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66FF"/>
                    </a:solidFill>
                  </a:tcPr>
                </a:tc>
                <a:tc>
                  <a:txBody>
                    <a:bodyPr/>
                    <a:lstStyle/>
                    <a:p>
                      <a:pPr indent="0" lvl="0" marL="0" marR="0" rtl="0" algn="ctr">
                        <a:lnSpc>
                          <a:spcPct val="100000"/>
                        </a:lnSpc>
                        <a:spcBef>
                          <a:spcPts val="0"/>
                        </a:spcBef>
                        <a:spcAft>
                          <a:spcPts val="0"/>
                        </a:spcAft>
                        <a:buClr>
                          <a:schemeClr val="dk1"/>
                        </a:buClr>
                        <a:buSzPts val="1600"/>
                        <a:buFont typeface="Comic Sans MS"/>
                        <a:buNone/>
                      </a:pPr>
                      <a:r>
                        <a:rPr b="1" i="0" lang="eu" sz="1600" u="none">
                          <a:solidFill>
                            <a:schemeClr val="dk1"/>
                          </a:solidFill>
                          <a:latin typeface="Comic Sans MS"/>
                          <a:ea typeface="Comic Sans MS"/>
                          <a:cs typeface="Comic Sans MS"/>
                          <a:sym typeface="Comic Sans MS"/>
                        </a:rPr>
                        <a:t>ure</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66FF"/>
                    </a:solidFill>
                  </a:tcPr>
                </a:tc>
              </a:tr>
              <a:tr h="1066800">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u_e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ue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ew</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oor</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ore</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aw</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au</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are</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ur</a:t>
                      </a:r>
                      <a:endParaRPr/>
                    </a:p>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er</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ow</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ctr">
                        <a:lnSpc>
                          <a:spcPct val="100000"/>
                        </a:lnSpc>
                        <a:spcBef>
                          <a:spcPts val="0"/>
                        </a:spcBef>
                        <a:spcAft>
                          <a:spcPts val="0"/>
                        </a:spcAft>
                        <a:buClr>
                          <a:srgbClr val="000000"/>
                        </a:buClr>
                        <a:buSzPts val="1600"/>
                        <a:buFont typeface="Comic Sans MS"/>
                        <a:buNone/>
                      </a:pPr>
                      <a:r>
                        <a:rPr b="1" i="0" lang="eu" sz="1600" u="none">
                          <a:solidFill>
                            <a:srgbClr val="000000"/>
                          </a:solidFill>
                          <a:latin typeface="Comic Sans MS"/>
                          <a:ea typeface="Comic Sans MS"/>
                          <a:cs typeface="Comic Sans MS"/>
                          <a:sym typeface="Comic Sans MS"/>
                        </a:rPr>
                        <a:t>oi</a:t>
                      </a:r>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c>
                  <a:txBody>
                    <a:bodyPr/>
                    <a:lstStyle/>
                    <a:p>
                      <a:pPr indent="0" lvl="0" marL="0" marR="0" rtl="0" algn="l">
                        <a:spcBef>
                          <a:spcPts val="0"/>
                        </a:spcBef>
                        <a:spcAft>
                          <a:spcPts val="0"/>
                        </a:spcAft>
                        <a:buNone/>
                      </a:pPr>
                      <a:r>
                        <a:t/>
                      </a:r>
                      <a:endParaRPr sz="1800">
                        <a:solidFill>
                          <a:schemeClr val="dk1"/>
                        </a:solidFill>
                        <a:latin typeface="Verdana"/>
                        <a:ea typeface="Verdana"/>
                        <a:cs typeface="Verdana"/>
                        <a:sym typeface="Verdana"/>
                      </a:endParaRPr>
                    </a:p>
                  </a:txBody>
                  <a:tcPr marT="0" marB="0"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66FF"/>
                    </a:solidFill>
                  </a:tcPr>
                </a:tc>
              </a:tr>
            </a:tbl>
          </a:graphicData>
        </a:graphic>
      </p:graphicFrame>
      <p:sp>
        <p:nvSpPr>
          <p:cNvPr id="274" name="Google Shape;274;p33"/>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5" name="Google Shape;275;p33"/>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4"/>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rgbClr val="6A9432"/>
              </a:buClr>
              <a:buSzPts val="4400"/>
              <a:buFont typeface="Garamond"/>
              <a:buNone/>
            </a:pPr>
            <a:r>
              <a:rPr b="0" i="0" lang="eu" sz="4400" u="none" cap="none" strike="noStrike">
                <a:solidFill>
                  <a:srgbClr val="6A9432"/>
                </a:solidFill>
                <a:latin typeface="Garamond"/>
                <a:ea typeface="Garamond"/>
                <a:cs typeface="Garamond"/>
                <a:sym typeface="Garamond"/>
              </a:rPr>
              <a:t>Red Words</a:t>
            </a:r>
            <a:endParaRPr/>
          </a:p>
        </p:txBody>
      </p:sp>
      <p:sp>
        <p:nvSpPr>
          <p:cNvPr id="281" name="Google Shape;281;p34"/>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These are words which have a tricky</a:t>
            </a:r>
            <a:r>
              <a:rPr lang="eu"/>
              <a:t> sound e.g. ‘said’ ‘want’</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Children need to learn these words by sight</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In the early RWI books, these words are printed in red. </a:t>
            </a:r>
            <a:endParaRPr b="0" i="0" sz="2800" u="none">
              <a:solidFill>
                <a:schemeClr val="dk1"/>
              </a:solidFill>
              <a:latin typeface="Verdana"/>
              <a:ea typeface="Verdana"/>
              <a:cs typeface="Verdana"/>
              <a:sym typeface="Verdana"/>
            </a:endParaRPr>
          </a:p>
          <a:p>
            <a:pPr indent="0" lvl="0" marL="342900" marR="0" rtl="0" algn="l">
              <a:lnSpc>
                <a:spcPct val="100000"/>
              </a:lnSpc>
              <a:spcBef>
                <a:spcPts val="560"/>
              </a:spcBef>
              <a:spcAft>
                <a:spcPts val="0"/>
              </a:spcAft>
              <a:buNone/>
            </a:pPr>
            <a:r>
              <a:t/>
            </a:r>
            <a:endParaRPr/>
          </a:p>
        </p:txBody>
      </p:sp>
      <p:sp>
        <p:nvSpPr>
          <p:cNvPr id="282" name="Google Shape;282;p34"/>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3" name="Google Shape;283;p34"/>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pic>
        <p:nvPicPr>
          <p:cNvPr id="284" name="Google Shape;284;p34"/>
          <p:cNvPicPr preferRelativeResize="0"/>
          <p:nvPr/>
        </p:nvPicPr>
        <p:blipFill>
          <a:blip r:embed="rId3">
            <a:alphaModFix/>
          </a:blip>
          <a:stretch>
            <a:fillRect/>
          </a:stretch>
        </p:blipFill>
        <p:spPr>
          <a:xfrm>
            <a:off x="3330525" y="4332475"/>
            <a:ext cx="1915925" cy="191592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35"/>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Spelling</a:t>
            </a:r>
            <a:endParaRPr/>
          </a:p>
        </p:txBody>
      </p:sp>
      <p:sp>
        <p:nvSpPr>
          <p:cNvPr id="290" name="Google Shape;290;p35"/>
          <p:cNvSpPr txBox="1"/>
          <p:nvPr>
            <p:ph idx="1" type="body"/>
          </p:nvPr>
        </p:nvSpPr>
        <p:spPr>
          <a:xfrm>
            <a:off x="457200" y="1600200"/>
            <a:ext cx="8229600" cy="4818900"/>
          </a:xfrm>
          <a:prstGeom prst="rect">
            <a:avLst/>
          </a:prstGeom>
          <a:noFill/>
          <a:ln>
            <a:noFill/>
          </a:ln>
        </p:spPr>
        <p:txBody>
          <a:bodyPr anchorCtr="0" anchor="t" bIns="45700" lIns="91425" spcFirstLastPara="1" rIns="91425" wrap="square" tIns="45700">
            <a:noAutofit/>
          </a:bodyPr>
          <a:lstStyle/>
          <a:p>
            <a:pPr indent="-349250" lvl="0" marL="342900" marR="0" rtl="0" algn="l">
              <a:lnSpc>
                <a:spcPct val="100000"/>
              </a:lnSpc>
              <a:spcBef>
                <a:spcPts val="0"/>
              </a:spcBef>
              <a:spcAft>
                <a:spcPts val="0"/>
              </a:spcAft>
              <a:buClr>
                <a:schemeClr val="dk1"/>
              </a:buClr>
              <a:buSzPts val="2500"/>
              <a:buFont typeface="Verdana"/>
              <a:buChar char="●"/>
            </a:pPr>
            <a:r>
              <a:rPr b="0" i="0" lang="eu" sz="2500" u="none">
                <a:solidFill>
                  <a:schemeClr val="dk1"/>
                </a:solidFill>
                <a:latin typeface="Verdana"/>
                <a:ea typeface="Verdana"/>
                <a:cs typeface="Verdana"/>
                <a:sym typeface="Verdana"/>
              </a:rPr>
              <a:t>We use Fred to help the children to learn to spell as well! </a:t>
            </a:r>
            <a:endParaRPr sz="2500"/>
          </a:p>
          <a:p>
            <a:pPr indent="-368300" lvl="0" marL="342900" marR="0" rtl="0" algn="l">
              <a:lnSpc>
                <a:spcPct val="100000"/>
              </a:lnSpc>
              <a:spcBef>
                <a:spcPts val="560"/>
              </a:spcBef>
              <a:spcAft>
                <a:spcPts val="0"/>
              </a:spcAft>
              <a:buClr>
                <a:schemeClr val="lt2"/>
              </a:buClr>
              <a:buSzPts val="2500"/>
              <a:buFont typeface="Noto Sans Symbols"/>
              <a:buChar char="●"/>
            </a:pPr>
            <a:r>
              <a:rPr b="0" i="0" lang="eu" sz="2500" u="none">
                <a:solidFill>
                  <a:schemeClr val="dk1"/>
                </a:solidFill>
                <a:latin typeface="Verdana"/>
                <a:ea typeface="Verdana"/>
                <a:cs typeface="Verdana"/>
                <a:sym typeface="Verdana"/>
              </a:rPr>
              <a:t>They convert a whole word they hear into individual sounds</a:t>
            </a:r>
            <a:r>
              <a:rPr lang="eu" sz="2500"/>
              <a:t>- we call this ‘segmenting’.</a:t>
            </a:r>
            <a:endParaRPr sz="2500"/>
          </a:p>
          <a:p>
            <a:pPr indent="-368300" lvl="0" marL="342900" marR="0" rtl="0" algn="l">
              <a:lnSpc>
                <a:spcPct val="100000"/>
              </a:lnSpc>
              <a:spcBef>
                <a:spcPts val="560"/>
              </a:spcBef>
              <a:spcAft>
                <a:spcPts val="0"/>
              </a:spcAft>
              <a:buClr>
                <a:schemeClr val="lt2"/>
              </a:buClr>
              <a:buSzPts val="2500"/>
              <a:buFont typeface="Noto Sans Symbols"/>
              <a:buChar char="●"/>
            </a:pPr>
            <a:r>
              <a:rPr b="0" i="0" lang="eu" sz="2500" u="none">
                <a:solidFill>
                  <a:schemeClr val="dk1"/>
                </a:solidFill>
                <a:latin typeface="Verdana"/>
                <a:ea typeface="Verdana"/>
                <a:cs typeface="Verdana"/>
                <a:sym typeface="Verdana"/>
              </a:rPr>
              <a:t>In spelling, we call them ‘Fred Fingers’. We tell them how many Fred Fingers they need, they squeeze the sounds they hear in the word on their fingers and then write the word down.</a:t>
            </a:r>
            <a:endParaRPr b="0" i="0" sz="2500" u="none">
              <a:solidFill>
                <a:schemeClr val="dk1"/>
              </a:solidFill>
              <a:latin typeface="Verdana"/>
              <a:ea typeface="Verdana"/>
              <a:cs typeface="Verdana"/>
              <a:sym typeface="Verdana"/>
            </a:endParaRPr>
          </a:p>
          <a:p>
            <a:pPr indent="-368300" lvl="0" marL="342900" marR="0" rtl="0" algn="l">
              <a:lnSpc>
                <a:spcPct val="100000"/>
              </a:lnSpc>
              <a:spcBef>
                <a:spcPts val="560"/>
              </a:spcBef>
              <a:spcAft>
                <a:spcPts val="0"/>
              </a:spcAft>
              <a:buClr>
                <a:schemeClr val="lt2"/>
              </a:buClr>
              <a:buSzPts val="2500"/>
              <a:buFont typeface="Noto Sans Symbols"/>
              <a:buChar char="●"/>
            </a:pPr>
            <a:r>
              <a:rPr lang="eu" sz="2500" u="sng">
                <a:solidFill>
                  <a:schemeClr val="hlink"/>
                </a:solidFill>
                <a:hlinkClick r:id="rId3"/>
              </a:rPr>
              <a:t>Spelling using Fred Fingers WT 1.6</a:t>
            </a:r>
            <a:endParaRPr sz="1200"/>
          </a:p>
          <a:p>
            <a:pPr indent="0" lvl="0" marL="342900" marR="0" rtl="0" algn="l">
              <a:lnSpc>
                <a:spcPct val="100000"/>
              </a:lnSpc>
              <a:spcBef>
                <a:spcPts val="560"/>
              </a:spcBef>
              <a:spcAft>
                <a:spcPts val="0"/>
              </a:spcAft>
              <a:buNone/>
            </a:pPr>
            <a:r>
              <a:t/>
            </a:r>
            <a:endParaRPr sz="2500"/>
          </a:p>
          <a:p>
            <a:pPr indent="-342900" lvl="0" marL="342900" marR="0" rtl="0" algn="l">
              <a:lnSpc>
                <a:spcPct val="100000"/>
              </a:lnSpc>
              <a:spcBef>
                <a:spcPts val="640"/>
              </a:spcBef>
              <a:spcAft>
                <a:spcPts val="0"/>
              </a:spcAft>
              <a:buClr>
                <a:schemeClr val="lt2"/>
              </a:buClr>
              <a:buSzPts val="2400"/>
              <a:buFont typeface="Noto Sans Symbols"/>
              <a:buNone/>
            </a:pPr>
            <a:r>
              <a:t/>
            </a:r>
            <a:endParaRPr b="0" i="0" sz="3200" u="none">
              <a:solidFill>
                <a:schemeClr val="dk1"/>
              </a:solidFill>
              <a:latin typeface="Verdana"/>
              <a:ea typeface="Verdana"/>
              <a:cs typeface="Verdana"/>
              <a:sym typeface="Verdana"/>
            </a:endParaRPr>
          </a:p>
          <a:p>
            <a:pPr indent="-190500" lvl="0" marL="342900" marR="0" rtl="0" algn="l">
              <a:spcBef>
                <a:spcPts val="640"/>
              </a:spcBef>
              <a:spcAft>
                <a:spcPts val="0"/>
              </a:spcAft>
              <a:buClr>
                <a:schemeClr val="lt2"/>
              </a:buClr>
              <a:buSzPts val="2400"/>
              <a:buFont typeface="Noto Sans Symbols"/>
              <a:buNone/>
            </a:pPr>
            <a:r>
              <a:t/>
            </a:r>
            <a:endParaRPr b="0" i="0" sz="3200" u="none">
              <a:solidFill>
                <a:schemeClr val="dk1"/>
              </a:solidFill>
              <a:latin typeface="Verdana"/>
              <a:ea typeface="Verdana"/>
              <a:cs typeface="Verdana"/>
              <a:sym typeface="Verdana"/>
            </a:endParaRPr>
          </a:p>
        </p:txBody>
      </p:sp>
      <p:pic>
        <p:nvPicPr>
          <p:cNvPr id="291" name="Google Shape;291;p35"/>
          <p:cNvPicPr preferRelativeResize="0"/>
          <p:nvPr/>
        </p:nvPicPr>
        <p:blipFill rotWithShape="1">
          <a:blip r:embed="rId4">
            <a:alphaModFix/>
          </a:blip>
          <a:srcRect b="0" l="0" r="0" t="0"/>
          <a:stretch/>
        </p:blipFill>
        <p:spPr>
          <a:xfrm>
            <a:off x="4217175" y="5413075"/>
            <a:ext cx="907851" cy="1005899"/>
          </a:xfrm>
          <a:prstGeom prst="rect">
            <a:avLst/>
          </a:prstGeom>
          <a:noFill/>
          <a:ln>
            <a:noFill/>
          </a:ln>
        </p:spPr>
      </p:pic>
      <p:pic>
        <p:nvPicPr>
          <p:cNvPr id="292" name="Google Shape;292;p35"/>
          <p:cNvPicPr preferRelativeResize="0"/>
          <p:nvPr/>
        </p:nvPicPr>
        <p:blipFill rotWithShape="1">
          <a:blip r:embed="rId5">
            <a:alphaModFix/>
          </a:blip>
          <a:srcRect b="0" l="0" r="0" t="0"/>
          <a:stretch/>
        </p:blipFill>
        <p:spPr>
          <a:xfrm>
            <a:off x="6643687" y="571500"/>
            <a:ext cx="1990725" cy="838200"/>
          </a:xfrm>
          <a:prstGeom prst="rect">
            <a:avLst/>
          </a:prstGeom>
          <a:noFill/>
          <a:ln>
            <a:noFill/>
          </a:ln>
        </p:spPr>
      </p:pic>
      <p:sp>
        <p:nvSpPr>
          <p:cNvPr id="293" name="Google Shape;293;p35"/>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4" name="Google Shape;294;p35"/>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6"/>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Storybooks and Get Writing Books</a:t>
            </a:r>
            <a:endParaRPr/>
          </a:p>
        </p:txBody>
      </p:sp>
      <p:grpSp>
        <p:nvGrpSpPr>
          <p:cNvPr id="300" name="Google Shape;300;p36"/>
          <p:cNvGrpSpPr/>
          <p:nvPr/>
        </p:nvGrpSpPr>
        <p:grpSpPr>
          <a:xfrm>
            <a:off x="6708151" y="3851868"/>
            <a:ext cx="1978638" cy="1161288"/>
            <a:chOff x="0" y="0"/>
            <a:chExt cx="2147483646" cy="2147483647"/>
          </a:xfrm>
        </p:grpSpPr>
        <p:pic>
          <p:nvPicPr>
            <p:cNvPr descr="Lookout.jpg" id="301" name="Google Shape;301;p36"/>
            <p:cNvPicPr preferRelativeResize="0"/>
            <p:nvPr/>
          </p:nvPicPr>
          <p:blipFill rotWithShape="1">
            <a:blip r:embed="rId3">
              <a:alphaModFix/>
            </a:blip>
            <a:srcRect b="0" l="0" r="0" t="0"/>
            <a:stretch/>
          </p:blipFill>
          <p:spPr>
            <a:xfrm>
              <a:off x="0" y="402654838"/>
              <a:ext cx="586702606" cy="849046838"/>
            </a:xfrm>
            <a:prstGeom prst="rect">
              <a:avLst/>
            </a:prstGeom>
            <a:noFill/>
            <a:ln>
              <a:noFill/>
            </a:ln>
          </p:spPr>
        </p:pic>
        <p:pic>
          <p:nvPicPr>
            <p:cNvPr descr="Mybestshirt.jpg" id="302" name="Google Shape;302;p36"/>
            <p:cNvPicPr preferRelativeResize="0"/>
            <p:nvPr/>
          </p:nvPicPr>
          <p:blipFill rotWithShape="1">
            <a:blip r:embed="rId4">
              <a:alphaModFix/>
            </a:blip>
            <a:srcRect b="0" l="0" r="0" t="0"/>
            <a:stretch/>
          </p:blipFill>
          <p:spPr>
            <a:xfrm>
              <a:off x="262580371" y="268437446"/>
              <a:ext cx="590805809" cy="847141063"/>
            </a:xfrm>
            <a:prstGeom prst="rect">
              <a:avLst/>
            </a:prstGeom>
            <a:noFill/>
            <a:ln>
              <a:noFill/>
            </a:ln>
          </p:spPr>
        </p:pic>
        <p:pic>
          <p:nvPicPr>
            <p:cNvPr descr="GetWritingOrange.jpg" id="303" name="Google Shape;303;p36"/>
            <p:cNvPicPr preferRelativeResize="0"/>
            <p:nvPr/>
          </p:nvPicPr>
          <p:blipFill rotWithShape="1">
            <a:blip r:embed="rId5">
              <a:alphaModFix/>
            </a:blip>
            <a:srcRect b="0" l="0" r="0" t="0"/>
            <a:stretch/>
          </p:blipFill>
          <p:spPr>
            <a:xfrm>
              <a:off x="1455132103" y="0"/>
              <a:ext cx="692351543" cy="2013265984"/>
            </a:xfrm>
            <a:prstGeom prst="rect">
              <a:avLst/>
            </a:prstGeom>
            <a:noFill/>
            <a:ln>
              <a:noFill/>
            </a:ln>
          </p:spPr>
        </p:pic>
        <p:pic>
          <p:nvPicPr>
            <p:cNvPr descr="Lookout.jpg" id="304" name="Google Shape;304;p36"/>
            <p:cNvPicPr preferRelativeResize="0"/>
            <p:nvPr/>
          </p:nvPicPr>
          <p:blipFill rotWithShape="1">
            <a:blip r:embed="rId3">
              <a:alphaModFix/>
            </a:blip>
            <a:srcRect b="0" l="0" r="0" t="0"/>
            <a:stretch/>
          </p:blipFill>
          <p:spPr>
            <a:xfrm>
              <a:off x="853386260" y="671090510"/>
              <a:ext cx="586702606" cy="849046838"/>
            </a:xfrm>
            <a:prstGeom prst="rect">
              <a:avLst/>
            </a:prstGeom>
            <a:noFill/>
            <a:ln>
              <a:noFill/>
            </a:ln>
          </p:spPr>
        </p:pic>
        <p:pic>
          <p:nvPicPr>
            <p:cNvPr descr="Lookout.jpg" id="305" name="Google Shape;305;p36"/>
            <p:cNvPicPr preferRelativeResize="0"/>
            <p:nvPr/>
          </p:nvPicPr>
          <p:blipFill rotWithShape="1">
            <a:blip r:embed="rId3">
              <a:alphaModFix/>
            </a:blip>
            <a:srcRect b="0" l="0" r="0" t="0"/>
            <a:stretch/>
          </p:blipFill>
          <p:spPr>
            <a:xfrm>
              <a:off x="131290185" y="671090510"/>
              <a:ext cx="586702606" cy="849046838"/>
            </a:xfrm>
            <a:prstGeom prst="rect">
              <a:avLst/>
            </a:prstGeom>
            <a:noFill/>
            <a:ln>
              <a:noFill/>
            </a:ln>
          </p:spPr>
        </p:pic>
        <p:pic>
          <p:nvPicPr>
            <p:cNvPr descr="Lookout.jpg" id="306" name="Google Shape;306;p36"/>
            <p:cNvPicPr preferRelativeResize="0"/>
            <p:nvPr/>
          </p:nvPicPr>
          <p:blipFill rotWithShape="1">
            <a:blip r:embed="rId3">
              <a:alphaModFix/>
            </a:blip>
            <a:srcRect b="0" l="0" r="0" t="0"/>
            <a:stretch/>
          </p:blipFill>
          <p:spPr>
            <a:xfrm>
              <a:off x="262580371" y="939526181"/>
              <a:ext cx="586702606" cy="849046838"/>
            </a:xfrm>
            <a:prstGeom prst="rect">
              <a:avLst/>
            </a:prstGeom>
            <a:noFill/>
            <a:ln>
              <a:noFill/>
            </a:ln>
          </p:spPr>
        </p:pic>
        <p:pic>
          <p:nvPicPr>
            <p:cNvPr descr="Lookout.jpg" id="307" name="Google Shape;307;p36"/>
            <p:cNvPicPr preferRelativeResize="0"/>
            <p:nvPr/>
          </p:nvPicPr>
          <p:blipFill rotWithShape="1">
            <a:blip r:embed="rId3">
              <a:alphaModFix/>
            </a:blip>
            <a:srcRect b="0" l="0" r="0" t="0"/>
            <a:stretch/>
          </p:blipFill>
          <p:spPr>
            <a:xfrm>
              <a:off x="393870556" y="1207960965"/>
              <a:ext cx="586702606" cy="849046838"/>
            </a:xfrm>
            <a:prstGeom prst="rect">
              <a:avLst/>
            </a:prstGeom>
            <a:noFill/>
            <a:ln>
              <a:noFill/>
            </a:ln>
          </p:spPr>
        </p:pic>
        <p:pic>
          <p:nvPicPr>
            <p:cNvPr descr="Agoodcook.jpg" id="308" name="Google Shape;308;p36"/>
            <p:cNvPicPr preferRelativeResize="0"/>
            <p:nvPr/>
          </p:nvPicPr>
          <p:blipFill rotWithShape="1">
            <a:blip r:embed="rId6">
              <a:alphaModFix/>
            </a:blip>
            <a:srcRect b="0" l="0" r="0" t="0"/>
            <a:stretch/>
          </p:blipFill>
          <p:spPr>
            <a:xfrm>
              <a:off x="787741113" y="1073743573"/>
              <a:ext cx="741969578" cy="1073740073"/>
            </a:xfrm>
            <a:prstGeom prst="rect">
              <a:avLst/>
            </a:prstGeom>
            <a:noFill/>
            <a:ln>
              <a:noFill/>
            </a:ln>
          </p:spPr>
        </p:pic>
      </p:grpSp>
      <p:grpSp>
        <p:nvGrpSpPr>
          <p:cNvPr id="309" name="Google Shape;309;p36"/>
          <p:cNvGrpSpPr/>
          <p:nvPr/>
        </p:nvGrpSpPr>
        <p:grpSpPr>
          <a:xfrm>
            <a:off x="457197" y="5447836"/>
            <a:ext cx="1881616" cy="1301073"/>
            <a:chOff x="0" y="0"/>
            <a:chExt cx="2147483647" cy="2147483646"/>
          </a:xfrm>
        </p:grpSpPr>
        <p:pic>
          <p:nvPicPr>
            <p:cNvPr descr="Lost.jpg" id="310" name="Google Shape;310;p36"/>
            <p:cNvPicPr preferRelativeResize="0"/>
            <p:nvPr/>
          </p:nvPicPr>
          <p:blipFill rotWithShape="1">
            <a:blip r:embed="rId7">
              <a:alphaModFix/>
            </a:blip>
            <a:srcRect b="0" l="0" r="0" t="0"/>
            <a:stretch/>
          </p:blipFill>
          <p:spPr>
            <a:xfrm>
              <a:off x="238854541" y="976129315"/>
              <a:ext cx="1021768172" cy="1171354331"/>
            </a:xfrm>
            <a:prstGeom prst="rect">
              <a:avLst/>
            </a:prstGeom>
            <a:noFill/>
            <a:ln>
              <a:noFill/>
            </a:ln>
          </p:spPr>
        </p:pic>
        <p:pic>
          <p:nvPicPr>
            <p:cNvPr descr="Theduckchick.jpg" id="311" name="Google Shape;311;p36"/>
            <p:cNvPicPr preferRelativeResize="0"/>
            <p:nvPr/>
          </p:nvPicPr>
          <p:blipFill rotWithShape="1">
            <a:blip r:embed="rId8">
              <a:alphaModFix/>
            </a:blip>
            <a:srcRect b="0" l="0" r="0" t="0"/>
            <a:stretch/>
          </p:blipFill>
          <p:spPr>
            <a:xfrm>
              <a:off x="0" y="585677272"/>
              <a:ext cx="1021768172" cy="1171354331"/>
            </a:xfrm>
            <a:prstGeom prst="rect">
              <a:avLst/>
            </a:prstGeom>
            <a:noFill/>
            <a:ln>
              <a:noFill/>
            </a:ln>
          </p:spPr>
        </p:pic>
        <p:pic>
          <p:nvPicPr>
            <p:cNvPr descr="Thefoolishwitch.jpg" id="312" name="Google Shape;312;p36"/>
            <p:cNvPicPr preferRelativeResize="0"/>
            <p:nvPr/>
          </p:nvPicPr>
          <p:blipFill rotWithShape="1">
            <a:blip r:embed="rId9">
              <a:alphaModFix/>
            </a:blip>
            <a:srcRect b="0" l="0" r="0" t="0"/>
            <a:stretch/>
          </p:blipFill>
          <p:spPr>
            <a:xfrm>
              <a:off x="748890746" y="1064867528"/>
              <a:ext cx="1181126325" cy="1021453166"/>
            </a:xfrm>
            <a:prstGeom prst="rect">
              <a:avLst/>
            </a:prstGeom>
            <a:noFill/>
            <a:ln>
              <a:noFill/>
            </a:ln>
          </p:spPr>
        </p:pic>
        <p:pic>
          <p:nvPicPr>
            <p:cNvPr descr="Thegingerbreadman.jpg" id="313" name="Google Shape;313;p36"/>
            <p:cNvPicPr preferRelativeResize="0"/>
            <p:nvPr/>
          </p:nvPicPr>
          <p:blipFill rotWithShape="1">
            <a:blip r:embed="rId10">
              <a:alphaModFix/>
            </a:blip>
            <a:srcRect b="0" l="0" r="0" t="0"/>
            <a:stretch/>
          </p:blipFill>
          <p:spPr>
            <a:xfrm>
              <a:off x="716565175" y="0"/>
              <a:ext cx="1192063838" cy="1366579263"/>
            </a:xfrm>
            <a:prstGeom prst="rect">
              <a:avLst/>
            </a:prstGeom>
            <a:noFill/>
            <a:ln>
              <a:noFill/>
            </a:ln>
          </p:spPr>
        </p:pic>
        <p:pic>
          <p:nvPicPr>
            <p:cNvPr descr="Thegingerbreadman.jpg" id="314" name="Google Shape;314;p36"/>
            <p:cNvPicPr preferRelativeResize="0"/>
            <p:nvPr/>
          </p:nvPicPr>
          <p:blipFill rotWithShape="1">
            <a:blip r:embed="rId10">
              <a:alphaModFix/>
            </a:blip>
            <a:srcRect b="0" l="0" r="0" t="0"/>
            <a:stretch/>
          </p:blipFill>
          <p:spPr>
            <a:xfrm>
              <a:off x="955419808" y="390452043"/>
              <a:ext cx="1192063838" cy="1366579263"/>
            </a:xfrm>
            <a:prstGeom prst="rect">
              <a:avLst/>
            </a:prstGeom>
            <a:noFill/>
            <a:ln>
              <a:noFill/>
            </a:ln>
          </p:spPr>
        </p:pic>
        <p:pic>
          <p:nvPicPr>
            <p:cNvPr descr="Thegingerbreadman.jpg" id="315" name="Google Shape;315;p36"/>
            <p:cNvPicPr preferRelativeResize="0"/>
            <p:nvPr/>
          </p:nvPicPr>
          <p:blipFill rotWithShape="1">
            <a:blip r:embed="rId10">
              <a:alphaModFix/>
            </a:blip>
            <a:srcRect b="0" l="0" r="0" t="0"/>
            <a:stretch/>
          </p:blipFill>
          <p:spPr>
            <a:xfrm>
              <a:off x="307098943" y="266216750"/>
              <a:ext cx="1102434300" cy="1118110904"/>
            </a:xfrm>
            <a:prstGeom prst="rect">
              <a:avLst/>
            </a:prstGeom>
            <a:noFill/>
            <a:ln>
              <a:noFill/>
            </a:ln>
          </p:spPr>
        </p:pic>
        <p:pic>
          <p:nvPicPr>
            <p:cNvPr descr="Tomthumb.jpg" id="316" name="Google Shape;316;p36"/>
            <p:cNvPicPr preferRelativeResize="0"/>
            <p:nvPr/>
          </p:nvPicPr>
          <p:blipFill rotWithShape="1">
            <a:blip r:embed="rId11">
              <a:alphaModFix/>
            </a:blip>
            <a:srcRect b="0" l="0" r="0" t="0"/>
            <a:stretch/>
          </p:blipFill>
          <p:spPr>
            <a:xfrm>
              <a:off x="716565175" y="780904350"/>
              <a:ext cx="1181126325" cy="841790371"/>
            </a:xfrm>
            <a:prstGeom prst="rect">
              <a:avLst/>
            </a:prstGeom>
            <a:noFill/>
            <a:ln>
              <a:noFill/>
            </a:ln>
          </p:spPr>
        </p:pic>
      </p:grpSp>
      <p:grpSp>
        <p:nvGrpSpPr>
          <p:cNvPr id="317" name="Google Shape;317;p36"/>
          <p:cNvGrpSpPr/>
          <p:nvPr/>
        </p:nvGrpSpPr>
        <p:grpSpPr>
          <a:xfrm>
            <a:off x="3202077" y="5492749"/>
            <a:ext cx="2078421" cy="1211188"/>
            <a:chOff x="0" y="0"/>
            <a:chExt cx="2147483646" cy="2147483647"/>
          </a:xfrm>
        </p:grpSpPr>
        <p:pic>
          <p:nvPicPr>
            <p:cNvPr descr="Thepoorgoose.jpg" id="318" name="Google Shape;318;p36"/>
            <p:cNvPicPr preferRelativeResize="0"/>
            <p:nvPr/>
          </p:nvPicPr>
          <p:blipFill rotWithShape="1">
            <a:blip r:embed="rId12">
              <a:alphaModFix/>
            </a:blip>
            <a:srcRect b="0" l="0" r="0" t="0"/>
            <a:stretch/>
          </p:blipFill>
          <p:spPr>
            <a:xfrm>
              <a:off x="699927513" y="257376400"/>
              <a:ext cx="899906802" cy="819760068"/>
            </a:xfrm>
            <a:prstGeom prst="rect">
              <a:avLst/>
            </a:prstGeom>
            <a:noFill/>
            <a:ln>
              <a:noFill/>
            </a:ln>
          </p:spPr>
        </p:pic>
        <p:pic>
          <p:nvPicPr>
            <p:cNvPr descr="Theholeinthehill.jpg" id="319" name="Google Shape;319;p36"/>
            <p:cNvPicPr preferRelativeResize="0"/>
            <p:nvPr/>
          </p:nvPicPr>
          <p:blipFill rotWithShape="1">
            <a:blip r:embed="rId13">
              <a:alphaModFix/>
            </a:blip>
            <a:srcRect b="0" l="0" r="0" t="0"/>
            <a:stretch/>
          </p:blipFill>
          <p:spPr>
            <a:xfrm>
              <a:off x="1299865381" y="643440576"/>
              <a:ext cx="847618265" cy="772128567"/>
            </a:xfrm>
            <a:prstGeom prst="rect">
              <a:avLst/>
            </a:prstGeom>
            <a:noFill/>
            <a:ln>
              <a:noFill/>
            </a:ln>
          </p:spPr>
        </p:pic>
        <p:pic>
          <p:nvPicPr>
            <p:cNvPr descr="Thepoorgoose.jpg" id="320" name="Google Shape;320;p36"/>
            <p:cNvPicPr preferRelativeResize="0"/>
            <p:nvPr/>
          </p:nvPicPr>
          <p:blipFill rotWithShape="1">
            <a:blip r:embed="rId12">
              <a:alphaModFix/>
            </a:blip>
            <a:srcRect b="0" l="0" r="0" t="0"/>
            <a:stretch/>
          </p:blipFill>
          <p:spPr>
            <a:xfrm>
              <a:off x="299968934" y="772128776"/>
              <a:ext cx="999896447" cy="910844853"/>
            </a:xfrm>
            <a:prstGeom prst="rect">
              <a:avLst/>
            </a:prstGeom>
            <a:noFill/>
            <a:ln>
              <a:noFill/>
            </a:ln>
          </p:spPr>
        </p:pic>
        <p:pic>
          <p:nvPicPr>
            <p:cNvPr descr="Thejarofoil.jpg" id="321" name="Google Shape;321;p36"/>
            <p:cNvPicPr preferRelativeResize="0"/>
            <p:nvPr/>
          </p:nvPicPr>
          <p:blipFill rotWithShape="1">
            <a:blip r:embed="rId14">
              <a:alphaModFix/>
            </a:blip>
            <a:srcRect b="0" l="0" r="0" t="0"/>
            <a:stretch/>
          </p:blipFill>
          <p:spPr>
            <a:xfrm>
              <a:off x="99989644" y="0"/>
              <a:ext cx="999896447" cy="910844853"/>
            </a:xfrm>
            <a:prstGeom prst="rect">
              <a:avLst/>
            </a:prstGeom>
            <a:noFill/>
            <a:ln>
              <a:noFill/>
            </a:ln>
          </p:spPr>
        </p:pic>
        <p:pic>
          <p:nvPicPr>
            <p:cNvPr descr="Theholeinthehill.jpg" id="322" name="Google Shape;322;p36"/>
            <p:cNvPicPr preferRelativeResize="0"/>
            <p:nvPr/>
          </p:nvPicPr>
          <p:blipFill rotWithShape="1">
            <a:blip r:embed="rId15">
              <a:alphaModFix/>
            </a:blip>
            <a:srcRect b="0" l="0" r="0" t="0"/>
            <a:stretch/>
          </p:blipFill>
          <p:spPr>
            <a:xfrm>
              <a:off x="0" y="514752375"/>
              <a:ext cx="641600216" cy="584458406"/>
            </a:xfrm>
            <a:prstGeom prst="rect">
              <a:avLst/>
            </a:prstGeom>
            <a:noFill/>
            <a:ln>
              <a:noFill/>
            </a:ln>
          </p:spPr>
        </p:pic>
        <p:pic>
          <p:nvPicPr>
            <p:cNvPr descr="Thepoorgoose.jpg" id="323" name="Google Shape;323;p36"/>
            <p:cNvPicPr preferRelativeResize="0"/>
            <p:nvPr/>
          </p:nvPicPr>
          <p:blipFill rotWithShape="1">
            <a:blip r:embed="rId12">
              <a:alphaModFix/>
            </a:blip>
            <a:srcRect b="0" l="0" r="0" t="0"/>
            <a:stretch/>
          </p:blipFill>
          <p:spPr>
            <a:xfrm>
              <a:off x="99989644" y="1286881152"/>
              <a:ext cx="847618265" cy="772128567"/>
            </a:xfrm>
            <a:prstGeom prst="rect">
              <a:avLst/>
            </a:prstGeom>
            <a:noFill/>
            <a:ln>
              <a:noFill/>
            </a:ln>
          </p:spPr>
        </p:pic>
        <p:pic>
          <p:nvPicPr>
            <p:cNvPr descr="Thejarofoil.jpg" id="324" name="Google Shape;324;p36"/>
            <p:cNvPicPr preferRelativeResize="0"/>
            <p:nvPr/>
          </p:nvPicPr>
          <p:blipFill rotWithShape="1">
            <a:blip r:embed="rId14">
              <a:alphaModFix/>
            </a:blip>
            <a:srcRect b="0" l="0" r="0" t="0"/>
            <a:stretch/>
          </p:blipFill>
          <p:spPr>
            <a:xfrm>
              <a:off x="899906802" y="1286881152"/>
              <a:ext cx="899906802" cy="819760068"/>
            </a:xfrm>
            <a:prstGeom prst="rect">
              <a:avLst/>
            </a:prstGeom>
            <a:noFill/>
            <a:ln>
              <a:noFill/>
            </a:ln>
          </p:spPr>
        </p:pic>
        <p:pic>
          <p:nvPicPr>
            <p:cNvPr descr="Jellybean.jpg" id="325" name="Google Shape;325;p36"/>
            <p:cNvPicPr preferRelativeResize="0"/>
            <p:nvPr/>
          </p:nvPicPr>
          <p:blipFill rotWithShape="1">
            <a:blip r:embed="rId16">
              <a:alphaModFix/>
            </a:blip>
            <a:srcRect b="0" l="0" r="0" t="0"/>
            <a:stretch/>
          </p:blipFill>
          <p:spPr>
            <a:xfrm>
              <a:off x="408291028" y="1568387202"/>
              <a:ext cx="641600216" cy="579096444"/>
            </a:xfrm>
            <a:prstGeom prst="rect">
              <a:avLst/>
            </a:prstGeom>
            <a:noFill/>
            <a:ln>
              <a:noFill/>
            </a:ln>
          </p:spPr>
        </p:pic>
      </p:grpSp>
      <p:grpSp>
        <p:nvGrpSpPr>
          <p:cNvPr id="326" name="Google Shape;326;p36"/>
          <p:cNvGrpSpPr/>
          <p:nvPr/>
        </p:nvGrpSpPr>
        <p:grpSpPr>
          <a:xfrm>
            <a:off x="5816844" y="5175742"/>
            <a:ext cx="2030461" cy="1529847"/>
            <a:chOff x="0" y="0"/>
            <a:chExt cx="2147483647" cy="2147483647"/>
          </a:xfrm>
        </p:grpSpPr>
        <p:pic>
          <p:nvPicPr>
            <p:cNvPr descr="Theinvisibleclothes.jpg" id="327" name="Google Shape;327;p36"/>
            <p:cNvPicPr preferRelativeResize="0"/>
            <p:nvPr/>
          </p:nvPicPr>
          <p:blipFill rotWithShape="1">
            <a:blip r:embed="rId17">
              <a:alphaModFix/>
            </a:blip>
            <a:srcRect b="0" l="0" r="0" t="0"/>
            <a:stretch/>
          </p:blipFill>
          <p:spPr>
            <a:xfrm>
              <a:off x="511755920" y="305650276"/>
              <a:ext cx="1012246350" cy="713181009"/>
            </a:xfrm>
            <a:prstGeom prst="rect">
              <a:avLst/>
            </a:prstGeom>
            <a:noFill/>
            <a:ln>
              <a:noFill/>
            </a:ln>
          </p:spPr>
        </p:pic>
        <p:pic>
          <p:nvPicPr>
            <p:cNvPr descr="Theinvisibleclothes.jpg" id="328" name="Google Shape;328;p36"/>
            <p:cNvPicPr preferRelativeResize="0"/>
            <p:nvPr/>
          </p:nvPicPr>
          <p:blipFill rotWithShape="1">
            <a:blip r:embed="rId17">
              <a:alphaModFix/>
            </a:blip>
            <a:srcRect b="0" l="0" r="0" t="0"/>
            <a:stretch/>
          </p:blipFill>
          <p:spPr>
            <a:xfrm>
              <a:off x="1023514378" y="1426363242"/>
              <a:ext cx="1023514378" cy="721120404"/>
            </a:xfrm>
            <a:prstGeom prst="rect">
              <a:avLst/>
            </a:prstGeom>
            <a:noFill/>
            <a:ln>
              <a:noFill/>
            </a:ln>
          </p:spPr>
        </p:pic>
        <p:pic>
          <p:nvPicPr>
            <p:cNvPr descr="Thelionspaw.jpg" id="329" name="Google Shape;329;p36"/>
            <p:cNvPicPr preferRelativeResize="0"/>
            <p:nvPr/>
          </p:nvPicPr>
          <p:blipFill rotWithShape="1">
            <a:blip r:embed="rId18">
              <a:alphaModFix/>
            </a:blip>
            <a:srcRect b="0" l="0" r="0" t="0"/>
            <a:stretch/>
          </p:blipFill>
          <p:spPr>
            <a:xfrm>
              <a:off x="0" y="101884773"/>
              <a:ext cx="818811503" cy="571603756"/>
            </a:xfrm>
            <a:prstGeom prst="rect">
              <a:avLst/>
            </a:prstGeom>
            <a:noFill/>
            <a:ln>
              <a:noFill/>
            </a:ln>
          </p:spPr>
        </p:pic>
        <p:pic>
          <p:nvPicPr>
            <p:cNvPr descr="Toad.jpg" id="330" name="Google Shape;330;p36"/>
            <p:cNvPicPr preferRelativeResize="0"/>
            <p:nvPr/>
          </p:nvPicPr>
          <p:blipFill rotWithShape="1">
            <a:blip r:embed="rId19">
              <a:alphaModFix/>
            </a:blip>
            <a:srcRect b="0" l="0" r="0" t="0"/>
            <a:stretch/>
          </p:blipFill>
          <p:spPr>
            <a:xfrm>
              <a:off x="818811503" y="0"/>
              <a:ext cx="921162940" cy="643054217"/>
            </a:xfrm>
            <a:prstGeom prst="rect">
              <a:avLst/>
            </a:prstGeom>
            <a:noFill/>
            <a:ln>
              <a:noFill/>
            </a:ln>
          </p:spPr>
        </p:pic>
        <p:pic>
          <p:nvPicPr>
            <p:cNvPr descr="Toad.jpg" id="331" name="Google Shape;331;p36"/>
            <p:cNvPicPr preferRelativeResize="0"/>
            <p:nvPr/>
          </p:nvPicPr>
          <p:blipFill rotWithShape="1">
            <a:blip r:embed="rId19">
              <a:alphaModFix/>
            </a:blip>
            <a:srcRect b="0" l="0" r="0" t="0"/>
            <a:stretch/>
          </p:blipFill>
          <p:spPr>
            <a:xfrm>
              <a:off x="1125864547" y="916948809"/>
              <a:ext cx="1021619099" cy="713181031"/>
            </a:xfrm>
            <a:prstGeom prst="rect">
              <a:avLst/>
            </a:prstGeom>
            <a:noFill/>
            <a:ln>
              <a:noFill/>
            </a:ln>
          </p:spPr>
        </p:pic>
        <p:pic>
          <p:nvPicPr>
            <p:cNvPr descr="Wailingwinnyscarbootsale.jpg" id="332" name="Google Shape;332;p36"/>
            <p:cNvPicPr preferRelativeResize="0"/>
            <p:nvPr/>
          </p:nvPicPr>
          <p:blipFill rotWithShape="1">
            <a:blip r:embed="rId20">
              <a:alphaModFix/>
            </a:blip>
            <a:srcRect b="0" l="0" r="0" t="0"/>
            <a:stretch/>
          </p:blipFill>
          <p:spPr>
            <a:xfrm>
              <a:off x="204701522" y="916948809"/>
              <a:ext cx="875672954" cy="611298043"/>
            </a:xfrm>
            <a:prstGeom prst="rect">
              <a:avLst/>
            </a:prstGeom>
            <a:noFill/>
            <a:ln>
              <a:noFill/>
            </a:ln>
          </p:spPr>
        </p:pic>
      </p:grpSp>
      <p:pic>
        <p:nvPicPr>
          <p:cNvPr descr="GetWritingYellow.jpg" id="333" name="Google Shape;333;p36"/>
          <p:cNvPicPr preferRelativeResize="0"/>
          <p:nvPr/>
        </p:nvPicPr>
        <p:blipFill rotWithShape="1">
          <a:blip r:embed="rId21">
            <a:alphaModFix/>
          </a:blip>
          <a:srcRect b="0" l="0" r="0" t="0"/>
          <a:stretch/>
        </p:blipFill>
        <p:spPr>
          <a:xfrm>
            <a:off x="2338800" y="5491150"/>
            <a:ext cx="746125" cy="1214437"/>
          </a:xfrm>
          <a:prstGeom prst="rect">
            <a:avLst/>
          </a:prstGeom>
          <a:noFill/>
          <a:ln>
            <a:noFill/>
          </a:ln>
        </p:spPr>
      </p:pic>
      <p:pic>
        <p:nvPicPr>
          <p:cNvPr descr="GetWritingBlue.jpg" id="334" name="Google Shape;334;p36"/>
          <p:cNvPicPr preferRelativeResize="0"/>
          <p:nvPr/>
        </p:nvPicPr>
        <p:blipFill rotWithShape="1">
          <a:blip r:embed="rId22">
            <a:alphaModFix/>
          </a:blip>
          <a:srcRect b="0" l="0" r="0" t="0"/>
          <a:stretch/>
        </p:blipFill>
        <p:spPr>
          <a:xfrm>
            <a:off x="4815175" y="5493537"/>
            <a:ext cx="819150" cy="1209675"/>
          </a:xfrm>
          <a:prstGeom prst="rect">
            <a:avLst/>
          </a:prstGeom>
          <a:noFill/>
          <a:ln>
            <a:noFill/>
          </a:ln>
        </p:spPr>
      </p:pic>
      <p:pic>
        <p:nvPicPr>
          <p:cNvPr descr="GetWritingGrey.jpg" id="335" name="Google Shape;335;p36"/>
          <p:cNvPicPr preferRelativeResize="0"/>
          <p:nvPr/>
        </p:nvPicPr>
        <p:blipFill rotWithShape="1">
          <a:blip r:embed="rId23">
            <a:alphaModFix/>
          </a:blip>
          <a:srcRect b="0" l="0" r="0" t="0"/>
          <a:stretch/>
        </p:blipFill>
        <p:spPr>
          <a:xfrm>
            <a:off x="7716437" y="5491162"/>
            <a:ext cx="750887" cy="1214437"/>
          </a:xfrm>
          <a:prstGeom prst="rect">
            <a:avLst/>
          </a:prstGeom>
          <a:noFill/>
          <a:ln>
            <a:noFill/>
          </a:ln>
        </p:spPr>
      </p:pic>
      <p:grpSp>
        <p:nvGrpSpPr>
          <p:cNvPr id="336" name="Google Shape;336;p36"/>
          <p:cNvGrpSpPr/>
          <p:nvPr/>
        </p:nvGrpSpPr>
        <p:grpSpPr>
          <a:xfrm>
            <a:off x="790109" y="3971041"/>
            <a:ext cx="2004338" cy="1181012"/>
            <a:chOff x="0" y="0"/>
            <a:chExt cx="2147483647" cy="2147483647"/>
          </a:xfrm>
        </p:grpSpPr>
        <p:pic>
          <p:nvPicPr>
            <p:cNvPr descr="Skateboardsid.jpg" id="337" name="Google Shape;337;p36"/>
            <p:cNvPicPr preferRelativeResize="0"/>
            <p:nvPr/>
          </p:nvPicPr>
          <p:blipFill rotWithShape="1">
            <a:blip r:embed="rId24">
              <a:alphaModFix/>
            </a:blip>
            <a:srcRect b="0" l="0" r="0" t="0"/>
            <a:stretch/>
          </p:blipFill>
          <p:spPr>
            <a:xfrm>
              <a:off x="0" y="1187785228"/>
              <a:ext cx="699876408" cy="846199076"/>
            </a:xfrm>
            <a:prstGeom prst="rect">
              <a:avLst/>
            </a:prstGeom>
            <a:noFill/>
            <a:ln>
              <a:noFill/>
            </a:ln>
          </p:spPr>
        </p:pic>
        <p:pic>
          <p:nvPicPr>
            <p:cNvPr descr="Sixfish.jpg" id="338" name="Google Shape;338;p36"/>
            <p:cNvPicPr preferRelativeResize="0"/>
            <p:nvPr/>
          </p:nvPicPr>
          <p:blipFill rotWithShape="1">
            <a:blip r:embed="rId25">
              <a:alphaModFix/>
            </a:blip>
            <a:srcRect b="0" l="0" r="0" t="0"/>
            <a:stretch/>
          </p:blipFill>
          <p:spPr>
            <a:xfrm>
              <a:off x="777640430" y="395928482"/>
              <a:ext cx="777640430" cy="934117290"/>
            </a:xfrm>
            <a:prstGeom prst="rect">
              <a:avLst/>
            </a:prstGeom>
            <a:noFill/>
            <a:ln>
              <a:noFill/>
            </a:ln>
          </p:spPr>
        </p:pic>
        <p:pic>
          <p:nvPicPr>
            <p:cNvPr descr="Chips.jpg" id="339" name="Google Shape;339;p36"/>
            <p:cNvPicPr preferRelativeResize="0"/>
            <p:nvPr/>
          </p:nvPicPr>
          <p:blipFill rotWithShape="1">
            <a:blip r:embed="rId26">
              <a:alphaModFix/>
            </a:blip>
            <a:srcRect b="0" l="0" r="0" t="0"/>
            <a:stretch/>
          </p:blipFill>
          <p:spPr>
            <a:xfrm>
              <a:off x="544348365" y="923832979"/>
              <a:ext cx="659210501" cy="791856764"/>
            </a:xfrm>
            <a:prstGeom prst="rect">
              <a:avLst/>
            </a:prstGeom>
            <a:noFill/>
            <a:ln>
              <a:noFill/>
            </a:ln>
          </p:spPr>
        </p:pic>
        <p:pic>
          <p:nvPicPr>
            <p:cNvPr descr="Onthebus.jpg" id="340" name="Google Shape;340;p36"/>
            <p:cNvPicPr preferRelativeResize="0"/>
            <p:nvPr/>
          </p:nvPicPr>
          <p:blipFill rotWithShape="1">
            <a:blip r:embed="rId27">
              <a:alphaModFix/>
            </a:blip>
            <a:srcRect b="0" l="0" r="0" t="0"/>
            <a:stretch/>
          </p:blipFill>
          <p:spPr>
            <a:xfrm>
              <a:off x="215346244" y="565202678"/>
              <a:ext cx="762212093" cy="915583535"/>
            </a:xfrm>
            <a:prstGeom prst="rect">
              <a:avLst/>
            </a:prstGeom>
            <a:noFill/>
            <a:ln>
              <a:noFill/>
            </a:ln>
          </p:spPr>
        </p:pic>
        <p:pic>
          <p:nvPicPr>
            <p:cNvPr descr="Pipspizza.jpg" id="341" name="Google Shape;341;p36"/>
            <p:cNvPicPr preferRelativeResize="0"/>
            <p:nvPr/>
          </p:nvPicPr>
          <p:blipFill rotWithShape="1">
            <a:blip r:embed="rId28">
              <a:alphaModFix/>
            </a:blip>
            <a:srcRect b="0" l="0" r="0" t="0"/>
            <a:stretch/>
          </p:blipFill>
          <p:spPr>
            <a:xfrm>
              <a:off x="544348365" y="527904497"/>
              <a:ext cx="776200444" cy="923832842"/>
            </a:xfrm>
            <a:prstGeom prst="rect">
              <a:avLst/>
            </a:prstGeom>
            <a:noFill/>
            <a:ln>
              <a:noFill/>
            </a:ln>
          </p:spPr>
        </p:pic>
        <p:pic>
          <p:nvPicPr>
            <p:cNvPr descr="Tugtug.jpg" id="342" name="Google Shape;342;p36"/>
            <p:cNvPicPr preferRelativeResize="0"/>
            <p:nvPr/>
          </p:nvPicPr>
          <p:blipFill rotWithShape="1">
            <a:blip r:embed="rId29">
              <a:alphaModFix/>
            </a:blip>
            <a:srcRect b="0" l="0" r="0" t="0"/>
            <a:stretch/>
          </p:blipFill>
          <p:spPr>
            <a:xfrm>
              <a:off x="143564505" y="0"/>
              <a:ext cx="717822287" cy="729841803"/>
            </a:xfrm>
            <a:prstGeom prst="rect">
              <a:avLst/>
            </a:prstGeom>
            <a:noFill/>
            <a:ln>
              <a:noFill/>
            </a:ln>
          </p:spPr>
        </p:pic>
        <p:pic>
          <p:nvPicPr>
            <p:cNvPr descr="GetWritingGreen.jpg" id="343" name="Google Shape;343;p36"/>
            <p:cNvPicPr preferRelativeResize="0"/>
            <p:nvPr/>
          </p:nvPicPr>
          <p:blipFill rotWithShape="1">
            <a:blip r:embed="rId30">
              <a:alphaModFix/>
            </a:blip>
            <a:srcRect b="0" l="0" r="0" t="0"/>
            <a:stretch/>
          </p:blipFill>
          <p:spPr>
            <a:xfrm>
              <a:off x="1292079137" y="94198446"/>
              <a:ext cx="855404509" cy="2053285200"/>
            </a:xfrm>
            <a:prstGeom prst="rect">
              <a:avLst/>
            </a:prstGeom>
            <a:noFill/>
            <a:ln>
              <a:noFill/>
            </a:ln>
          </p:spPr>
        </p:pic>
      </p:grpSp>
      <p:grpSp>
        <p:nvGrpSpPr>
          <p:cNvPr id="344" name="Google Shape;344;p36"/>
          <p:cNvGrpSpPr/>
          <p:nvPr/>
        </p:nvGrpSpPr>
        <p:grpSpPr>
          <a:xfrm>
            <a:off x="2940426" y="4011156"/>
            <a:ext cx="1708264" cy="1100804"/>
            <a:chOff x="0" y="0"/>
            <a:chExt cx="2147483647" cy="2147483647"/>
          </a:xfrm>
        </p:grpSpPr>
        <p:pic>
          <p:nvPicPr>
            <p:cNvPr descr="Redken.jpg" id="345" name="Google Shape;345;p36"/>
            <p:cNvPicPr preferRelativeResize="0"/>
            <p:nvPr/>
          </p:nvPicPr>
          <p:blipFill rotWithShape="1">
            <a:blip r:embed="rId31">
              <a:alphaModFix/>
            </a:blip>
            <a:srcRect b="0" l="0" r="0" t="0"/>
            <a:stretch/>
          </p:blipFill>
          <p:spPr>
            <a:xfrm>
              <a:off x="76035090" y="0"/>
              <a:ext cx="608280217" cy="935367242"/>
            </a:xfrm>
            <a:prstGeom prst="rect">
              <a:avLst/>
            </a:prstGeom>
            <a:noFill/>
            <a:ln>
              <a:noFill/>
            </a:ln>
          </p:spPr>
        </p:pic>
        <p:pic>
          <p:nvPicPr>
            <p:cNvPr descr="GetWritingPurple.jpg" id="346" name="Google Shape;346;p36"/>
            <p:cNvPicPr preferRelativeResize="0"/>
            <p:nvPr/>
          </p:nvPicPr>
          <p:blipFill rotWithShape="1">
            <a:blip r:embed="rId32">
              <a:alphaModFix/>
            </a:blip>
            <a:srcRect b="0" l="0" r="0" t="0"/>
            <a:stretch/>
          </p:blipFill>
          <p:spPr>
            <a:xfrm>
              <a:off x="1136901334" y="0"/>
              <a:ext cx="1010582312" cy="2147483647"/>
            </a:xfrm>
            <a:prstGeom prst="rect">
              <a:avLst/>
            </a:prstGeom>
            <a:noFill/>
            <a:ln>
              <a:noFill/>
            </a:ln>
          </p:spPr>
        </p:pic>
        <p:pic>
          <p:nvPicPr>
            <p:cNvPr descr="Redken.jpg" id="347" name="Google Shape;347;p36"/>
            <p:cNvPicPr preferRelativeResize="0"/>
            <p:nvPr/>
          </p:nvPicPr>
          <p:blipFill rotWithShape="1">
            <a:blip r:embed="rId31">
              <a:alphaModFix/>
            </a:blip>
            <a:srcRect b="0" l="0" r="0" t="0"/>
            <a:stretch/>
          </p:blipFill>
          <p:spPr>
            <a:xfrm>
              <a:off x="228105018" y="330381828"/>
              <a:ext cx="608280217" cy="935367242"/>
            </a:xfrm>
            <a:prstGeom prst="rect">
              <a:avLst/>
            </a:prstGeom>
            <a:noFill/>
            <a:ln>
              <a:noFill/>
            </a:ln>
          </p:spPr>
        </p:pic>
        <p:pic>
          <p:nvPicPr>
            <p:cNvPr descr="Redken.jpg" id="348" name="Google Shape;348;p36"/>
            <p:cNvPicPr preferRelativeResize="0"/>
            <p:nvPr/>
          </p:nvPicPr>
          <p:blipFill rotWithShape="1">
            <a:blip r:embed="rId31">
              <a:alphaModFix/>
            </a:blip>
            <a:srcRect b="0" l="0" r="0" t="0"/>
            <a:stretch/>
          </p:blipFill>
          <p:spPr>
            <a:xfrm>
              <a:off x="380175199" y="660763656"/>
              <a:ext cx="608280217" cy="935367242"/>
            </a:xfrm>
            <a:prstGeom prst="rect">
              <a:avLst/>
            </a:prstGeom>
            <a:noFill/>
            <a:ln>
              <a:noFill/>
            </a:ln>
          </p:spPr>
        </p:pic>
        <p:pic>
          <p:nvPicPr>
            <p:cNvPr descr="Redken.jpg" id="349" name="Google Shape;349;p36"/>
            <p:cNvPicPr preferRelativeResize="0"/>
            <p:nvPr/>
          </p:nvPicPr>
          <p:blipFill rotWithShape="1">
            <a:blip r:embed="rId31">
              <a:alphaModFix/>
            </a:blip>
            <a:srcRect b="0" l="0" r="0" t="0"/>
            <a:stretch/>
          </p:blipFill>
          <p:spPr>
            <a:xfrm>
              <a:off x="532245127" y="991146030"/>
              <a:ext cx="608280217" cy="935367242"/>
            </a:xfrm>
            <a:prstGeom prst="rect">
              <a:avLst/>
            </a:prstGeom>
            <a:noFill/>
            <a:ln>
              <a:noFill/>
            </a:ln>
          </p:spPr>
        </p:pic>
        <p:pic>
          <p:nvPicPr>
            <p:cNvPr descr="Elvis.jpg" id="350" name="Google Shape;350;p36"/>
            <p:cNvPicPr preferRelativeResize="0"/>
            <p:nvPr/>
          </p:nvPicPr>
          <p:blipFill rotWithShape="1">
            <a:blip r:embed="rId33">
              <a:alphaModFix/>
            </a:blip>
            <a:srcRect b="0" l="0" r="0" t="0"/>
            <a:stretch/>
          </p:blipFill>
          <p:spPr>
            <a:xfrm>
              <a:off x="608280217" y="495573015"/>
              <a:ext cx="678123639" cy="1042767481"/>
            </a:xfrm>
            <a:prstGeom prst="rect">
              <a:avLst/>
            </a:prstGeom>
            <a:noFill/>
            <a:ln>
              <a:noFill/>
            </a:ln>
          </p:spPr>
        </p:pic>
        <p:pic>
          <p:nvPicPr>
            <p:cNvPr descr="Abadfox.jpg" id="351" name="Google Shape;351;p36"/>
            <p:cNvPicPr preferRelativeResize="0"/>
            <p:nvPr/>
          </p:nvPicPr>
          <p:blipFill rotWithShape="1">
            <a:blip r:embed="rId34">
              <a:alphaModFix/>
            </a:blip>
            <a:srcRect b="0" l="0" r="0" t="0"/>
            <a:stretch/>
          </p:blipFill>
          <p:spPr>
            <a:xfrm>
              <a:off x="0" y="660763656"/>
              <a:ext cx="684315245" cy="1042635150"/>
            </a:xfrm>
            <a:prstGeom prst="rect">
              <a:avLst/>
            </a:prstGeom>
            <a:noFill/>
            <a:ln>
              <a:noFill/>
            </a:ln>
          </p:spPr>
        </p:pic>
      </p:grpSp>
      <p:sp>
        <p:nvSpPr>
          <p:cNvPr id="352" name="Google Shape;352;p36"/>
          <p:cNvSpPr txBox="1"/>
          <p:nvPr/>
        </p:nvSpPr>
        <p:spPr>
          <a:xfrm>
            <a:off x="2630025"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53" name="Google Shape;353;p36"/>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grpSp>
        <p:nvGrpSpPr>
          <p:cNvPr id="354" name="Google Shape;354;p36"/>
          <p:cNvGrpSpPr/>
          <p:nvPr/>
        </p:nvGrpSpPr>
        <p:grpSpPr>
          <a:xfrm>
            <a:off x="4794686" y="3768786"/>
            <a:ext cx="1722786" cy="1270159"/>
            <a:chOff x="0" y="0"/>
            <a:chExt cx="2147483647" cy="2147483647"/>
          </a:xfrm>
        </p:grpSpPr>
        <p:pic>
          <p:nvPicPr>
            <p:cNvPr descr="Tabskitten.jpg" id="355" name="Google Shape;355;p36"/>
            <p:cNvPicPr preferRelativeResize="0"/>
            <p:nvPr/>
          </p:nvPicPr>
          <p:blipFill rotWithShape="1">
            <a:blip r:embed="rId35">
              <a:alphaModFix/>
            </a:blip>
            <a:srcRect b="0" l="0" r="0" t="0"/>
            <a:stretch/>
          </p:blipFill>
          <p:spPr>
            <a:xfrm>
              <a:off x="207556496" y="119304680"/>
              <a:ext cx="619783631" cy="756467932"/>
            </a:xfrm>
            <a:prstGeom prst="rect">
              <a:avLst/>
            </a:prstGeom>
            <a:noFill/>
            <a:ln>
              <a:noFill/>
            </a:ln>
          </p:spPr>
        </p:pic>
        <p:pic>
          <p:nvPicPr>
            <p:cNvPr descr="Socool.jpg" id="356" name="Google Shape;356;p36"/>
            <p:cNvPicPr preferRelativeResize="0"/>
            <p:nvPr/>
          </p:nvPicPr>
          <p:blipFill rotWithShape="1">
            <a:blip r:embed="rId36">
              <a:alphaModFix/>
            </a:blip>
            <a:srcRect b="0" l="0" r="0" t="0"/>
            <a:stretch/>
          </p:blipFill>
          <p:spPr>
            <a:xfrm>
              <a:off x="761036865" y="357914042"/>
              <a:ext cx="586486759" cy="715827815"/>
            </a:xfrm>
            <a:prstGeom prst="rect">
              <a:avLst/>
            </a:prstGeom>
            <a:noFill/>
            <a:ln>
              <a:noFill/>
            </a:ln>
          </p:spPr>
        </p:pic>
        <p:pic>
          <p:nvPicPr>
            <p:cNvPr descr="Snow.jpg" id="357" name="Google Shape;357;p36"/>
            <p:cNvPicPr preferRelativeResize="0"/>
            <p:nvPr/>
          </p:nvPicPr>
          <p:blipFill rotWithShape="1">
            <a:blip r:embed="rId37">
              <a:alphaModFix/>
            </a:blip>
            <a:srcRect b="0" l="0" r="0" t="0"/>
            <a:stretch/>
          </p:blipFill>
          <p:spPr>
            <a:xfrm>
              <a:off x="761036067" y="954437108"/>
              <a:ext cx="690570161" cy="835132469"/>
            </a:xfrm>
            <a:prstGeom prst="rect">
              <a:avLst/>
            </a:prstGeom>
            <a:noFill/>
            <a:ln>
              <a:noFill/>
            </a:ln>
          </p:spPr>
        </p:pic>
        <p:pic>
          <p:nvPicPr>
            <p:cNvPr descr="Scruffyted.jpg" id="358" name="Google Shape;358;p36"/>
            <p:cNvPicPr preferRelativeResize="0"/>
            <p:nvPr/>
          </p:nvPicPr>
          <p:blipFill rotWithShape="1">
            <a:blip r:embed="rId38">
              <a:alphaModFix/>
            </a:blip>
            <a:srcRect b="0" l="0" r="0" t="0"/>
            <a:stretch/>
          </p:blipFill>
          <p:spPr>
            <a:xfrm>
              <a:off x="207556496" y="1193046470"/>
              <a:ext cx="622666418" cy="759986667"/>
            </a:xfrm>
            <a:prstGeom prst="rect">
              <a:avLst/>
            </a:prstGeom>
            <a:noFill/>
            <a:ln>
              <a:noFill/>
            </a:ln>
          </p:spPr>
        </p:pic>
        <p:pic>
          <p:nvPicPr>
            <p:cNvPr descr="Sanjaystaysinbed.jpg" id="359" name="Google Shape;359;p36"/>
            <p:cNvPicPr preferRelativeResize="0"/>
            <p:nvPr/>
          </p:nvPicPr>
          <p:blipFill rotWithShape="1">
            <a:blip r:embed="rId39">
              <a:alphaModFix/>
            </a:blip>
            <a:srcRect b="0" l="0" r="0" t="0"/>
            <a:stretch/>
          </p:blipFill>
          <p:spPr>
            <a:xfrm>
              <a:off x="69186030" y="954437108"/>
              <a:ext cx="443937747" cy="536870859"/>
            </a:xfrm>
            <a:prstGeom prst="rect">
              <a:avLst/>
            </a:prstGeom>
            <a:noFill/>
            <a:ln>
              <a:noFill/>
            </a:ln>
          </p:spPr>
        </p:pic>
        <p:pic>
          <p:nvPicPr>
            <p:cNvPr descr="Scruffyted.jpg" id="360" name="Google Shape;360;p36"/>
            <p:cNvPicPr preferRelativeResize="0"/>
            <p:nvPr/>
          </p:nvPicPr>
          <p:blipFill rotWithShape="1">
            <a:blip r:embed="rId40">
              <a:alphaModFix/>
            </a:blip>
            <a:srcRect b="0" l="0" r="0" t="0"/>
            <a:stretch/>
          </p:blipFill>
          <p:spPr>
            <a:xfrm>
              <a:off x="1037777797" y="1431655831"/>
              <a:ext cx="586486759" cy="715827815"/>
            </a:xfrm>
            <a:prstGeom prst="rect">
              <a:avLst/>
            </a:prstGeom>
            <a:noFill/>
            <a:ln>
              <a:noFill/>
            </a:ln>
          </p:spPr>
        </p:pic>
        <p:pic>
          <p:nvPicPr>
            <p:cNvPr descr="Snow.jpg" id="361" name="Google Shape;361;p36"/>
            <p:cNvPicPr preferRelativeResize="0"/>
            <p:nvPr/>
          </p:nvPicPr>
          <p:blipFill rotWithShape="1">
            <a:blip r:embed="rId41">
              <a:alphaModFix/>
            </a:blip>
            <a:srcRect b="0" l="0" r="0" t="0"/>
            <a:stretch/>
          </p:blipFill>
          <p:spPr>
            <a:xfrm>
              <a:off x="415111497" y="477218385"/>
              <a:ext cx="624801973" cy="755595626"/>
            </a:xfrm>
            <a:prstGeom prst="rect">
              <a:avLst/>
            </a:prstGeom>
            <a:noFill/>
            <a:ln>
              <a:noFill/>
            </a:ln>
          </p:spPr>
        </p:pic>
        <p:pic>
          <p:nvPicPr>
            <p:cNvPr descr="Tabthecat.jpg" id="362" name="Google Shape;362;p36"/>
            <p:cNvPicPr preferRelativeResize="0"/>
            <p:nvPr/>
          </p:nvPicPr>
          <p:blipFill rotWithShape="1">
            <a:blip r:embed="rId42">
              <a:alphaModFix/>
            </a:blip>
            <a:srcRect b="0" l="0" r="0" t="0"/>
            <a:stretch/>
          </p:blipFill>
          <p:spPr>
            <a:xfrm>
              <a:off x="0" y="238609361"/>
              <a:ext cx="591916697" cy="715827815"/>
            </a:xfrm>
            <a:prstGeom prst="rect">
              <a:avLst/>
            </a:prstGeom>
            <a:noFill/>
            <a:ln>
              <a:noFill/>
            </a:ln>
          </p:spPr>
        </p:pic>
        <p:pic>
          <p:nvPicPr>
            <p:cNvPr descr="Thedressingupbox.jpg" id="363" name="Google Shape;363;p36"/>
            <p:cNvPicPr preferRelativeResize="0"/>
            <p:nvPr/>
          </p:nvPicPr>
          <p:blipFill rotWithShape="1">
            <a:blip r:embed="rId43">
              <a:alphaModFix/>
            </a:blip>
            <a:srcRect b="0" l="0" r="0" t="0"/>
            <a:stretch/>
          </p:blipFill>
          <p:spPr>
            <a:xfrm>
              <a:off x="484296730" y="0"/>
              <a:ext cx="690570179" cy="835132456"/>
            </a:xfrm>
            <a:prstGeom prst="rect">
              <a:avLst/>
            </a:prstGeom>
            <a:noFill/>
            <a:ln>
              <a:noFill/>
            </a:ln>
          </p:spPr>
        </p:pic>
        <p:pic>
          <p:nvPicPr>
            <p:cNvPr descr="GetWritingPink.jpg" id="364" name="Google Shape;364;p36"/>
            <p:cNvPicPr preferRelativeResize="0"/>
            <p:nvPr/>
          </p:nvPicPr>
          <p:blipFill rotWithShape="1">
            <a:blip r:embed="rId44">
              <a:alphaModFix/>
            </a:blip>
            <a:srcRect b="0" l="0" r="0" t="0"/>
            <a:stretch/>
          </p:blipFill>
          <p:spPr>
            <a:xfrm>
              <a:off x="1352119293" y="129888929"/>
              <a:ext cx="795364353" cy="1948341398"/>
            </a:xfrm>
            <a:prstGeom prst="rect">
              <a:avLst/>
            </a:prstGeom>
            <a:noFill/>
            <a:ln>
              <a:noFill/>
            </a:ln>
          </p:spPr>
        </p:pic>
      </p:grpSp>
      <p:pic>
        <p:nvPicPr>
          <p:cNvPr id="365" name="Google Shape;365;p36"/>
          <p:cNvPicPr preferRelativeResize="0"/>
          <p:nvPr/>
        </p:nvPicPr>
        <p:blipFill>
          <a:blip r:embed="rId45">
            <a:alphaModFix/>
          </a:blip>
          <a:stretch>
            <a:fillRect/>
          </a:stretch>
        </p:blipFill>
        <p:spPr>
          <a:xfrm rot="-5400000">
            <a:off x="3701288" y="1976187"/>
            <a:ext cx="1721150" cy="1234025"/>
          </a:xfrm>
          <a:prstGeom prst="rect">
            <a:avLst/>
          </a:prstGeom>
          <a:noFill/>
          <a:ln>
            <a:noFill/>
          </a:ln>
        </p:spPr>
      </p:pic>
      <p:pic>
        <p:nvPicPr>
          <p:cNvPr id="366" name="Google Shape;366;p36"/>
          <p:cNvPicPr preferRelativeResize="0"/>
          <p:nvPr/>
        </p:nvPicPr>
        <p:blipFill>
          <a:blip r:embed="rId46">
            <a:alphaModFix/>
          </a:blip>
          <a:stretch>
            <a:fillRect/>
          </a:stretch>
        </p:blipFill>
        <p:spPr>
          <a:xfrm>
            <a:off x="671250" y="2794176"/>
            <a:ext cx="2635625" cy="692918"/>
          </a:xfrm>
          <a:prstGeom prst="rect">
            <a:avLst/>
          </a:prstGeom>
          <a:noFill/>
          <a:ln>
            <a:noFill/>
          </a:ln>
        </p:spPr>
      </p:pic>
      <p:pic>
        <p:nvPicPr>
          <p:cNvPr id="367" name="Google Shape;367;p36"/>
          <p:cNvPicPr preferRelativeResize="0"/>
          <p:nvPr/>
        </p:nvPicPr>
        <p:blipFill>
          <a:blip r:embed="rId47">
            <a:alphaModFix/>
          </a:blip>
          <a:stretch>
            <a:fillRect/>
          </a:stretch>
        </p:blipFill>
        <p:spPr>
          <a:xfrm>
            <a:off x="5816850" y="1774176"/>
            <a:ext cx="2463155" cy="1721150"/>
          </a:xfrm>
          <a:prstGeom prst="rect">
            <a:avLst/>
          </a:prstGeom>
          <a:noFill/>
          <a:ln>
            <a:noFill/>
          </a:ln>
        </p:spPr>
      </p:pic>
      <p:pic>
        <p:nvPicPr>
          <p:cNvPr id="368" name="Google Shape;368;p36"/>
          <p:cNvPicPr preferRelativeResize="0"/>
          <p:nvPr/>
        </p:nvPicPr>
        <p:blipFill>
          <a:blip r:embed="rId48">
            <a:alphaModFix/>
          </a:blip>
          <a:stretch>
            <a:fillRect/>
          </a:stretch>
        </p:blipFill>
        <p:spPr>
          <a:xfrm>
            <a:off x="999736" y="1581971"/>
            <a:ext cx="1978650" cy="104786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37"/>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The Three Reads</a:t>
            </a:r>
            <a:endParaRPr/>
          </a:p>
        </p:txBody>
      </p:sp>
      <p:sp>
        <p:nvSpPr>
          <p:cNvPr id="374" name="Google Shape;374;p37"/>
          <p:cNvSpPr txBox="1"/>
          <p:nvPr>
            <p:ph idx="1" type="body"/>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Reading first to practise decoding</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Reading a second time to develop more reading </a:t>
            </a:r>
            <a:r>
              <a:rPr lang="eu"/>
              <a:t>speed and to </a:t>
            </a:r>
            <a:r>
              <a:rPr b="0" i="0" lang="eu" sz="2800" u="none">
                <a:solidFill>
                  <a:schemeClr val="dk1"/>
                </a:solidFill>
                <a:latin typeface="Verdana"/>
                <a:ea typeface="Verdana"/>
                <a:cs typeface="Verdana"/>
                <a:sym typeface="Verdana"/>
              </a:rPr>
              <a:t>ensure they understand the text</a:t>
            </a:r>
            <a:endParaRPr/>
          </a:p>
          <a:p>
            <a:pPr indent="-342900" lvl="0" marL="342900" marR="0" rtl="0" algn="l">
              <a:lnSpc>
                <a:spcPct val="100000"/>
              </a:lnSpc>
              <a:spcBef>
                <a:spcPts val="560"/>
              </a:spcBef>
              <a:spcAft>
                <a:spcPts val="0"/>
              </a:spcAft>
              <a:buClr>
                <a:schemeClr val="lt2"/>
              </a:buClr>
              <a:buSzPts val="2100"/>
              <a:buFont typeface="Noto Sans Symbols"/>
              <a:buChar char="•"/>
            </a:pPr>
            <a:r>
              <a:rPr b="0" i="0" lang="eu" sz="2800" u="none">
                <a:solidFill>
                  <a:schemeClr val="dk1"/>
                </a:solidFill>
                <a:latin typeface="Verdana"/>
                <a:ea typeface="Verdana"/>
                <a:cs typeface="Verdana"/>
                <a:sym typeface="Verdana"/>
              </a:rPr>
              <a:t>Reading a third time to develop a story-telling voice</a:t>
            </a:r>
            <a:endParaRPr/>
          </a:p>
        </p:txBody>
      </p:sp>
      <p:sp>
        <p:nvSpPr>
          <p:cNvPr id="375" name="Google Shape;375;p37"/>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76" name="Google Shape;376;p37"/>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8"/>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So how can you help </a:t>
            </a:r>
            <a:br>
              <a:rPr b="0" i="0" lang="eu" sz="4400" u="none" cap="none" strike="noStrike">
                <a:solidFill>
                  <a:schemeClr val="dk2"/>
                </a:solidFill>
                <a:latin typeface="Garamond"/>
                <a:ea typeface="Garamond"/>
                <a:cs typeface="Garamond"/>
                <a:sym typeface="Garamond"/>
              </a:rPr>
            </a:br>
            <a:r>
              <a:rPr b="0" i="0" lang="eu" sz="4400" u="none" cap="none" strike="noStrike">
                <a:solidFill>
                  <a:schemeClr val="dk2"/>
                </a:solidFill>
                <a:latin typeface="Garamond"/>
                <a:ea typeface="Garamond"/>
                <a:cs typeface="Garamond"/>
                <a:sym typeface="Garamond"/>
              </a:rPr>
              <a:t>your child?</a:t>
            </a:r>
            <a:endParaRPr/>
          </a:p>
        </p:txBody>
      </p:sp>
      <p:sp>
        <p:nvSpPr>
          <p:cNvPr id="382" name="Google Shape;382;p38"/>
          <p:cNvSpPr txBox="1"/>
          <p:nvPr>
            <p:ph idx="1" type="body"/>
          </p:nvPr>
        </p:nvSpPr>
        <p:spPr>
          <a:xfrm>
            <a:off x="188125" y="1500173"/>
            <a:ext cx="8470200" cy="5357700"/>
          </a:xfrm>
          <a:prstGeom prst="rect">
            <a:avLst/>
          </a:prstGeom>
          <a:noFill/>
          <a:ln>
            <a:noFill/>
          </a:ln>
        </p:spPr>
        <p:txBody>
          <a:bodyPr anchorCtr="0" anchor="t" bIns="45700" lIns="91425" spcFirstLastPara="1" rIns="91425" wrap="square" tIns="45700">
            <a:noAutofit/>
          </a:bodyPr>
          <a:lstStyle/>
          <a:p>
            <a:pPr indent="-374650" lvl="0" marL="457200" marR="0" rtl="0" algn="l">
              <a:lnSpc>
                <a:spcPct val="100000"/>
              </a:lnSpc>
              <a:spcBef>
                <a:spcPts val="480"/>
              </a:spcBef>
              <a:spcAft>
                <a:spcPts val="0"/>
              </a:spcAft>
              <a:buSzPts val="2300"/>
              <a:buChar char="●"/>
            </a:pPr>
            <a:r>
              <a:rPr lang="eu" sz="2300"/>
              <a:t>Support your child to complete the daily sound sheet</a:t>
            </a:r>
            <a:endParaRPr sz="2300"/>
          </a:p>
          <a:p>
            <a:pPr indent="-374650" lvl="0" marL="457200" marR="0" rtl="0" algn="l">
              <a:lnSpc>
                <a:spcPct val="100000"/>
              </a:lnSpc>
              <a:spcBef>
                <a:spcPts val="0"/>
              </a:spcBef>
              <a:spcAft>
                <a:spcPts val="0"/>
              </a:spcAft>
              <a:buSzPts val="2300"/>
              <a:buChar char="●"/>
            </a:pPr>
            <a:r>
              <a:rPr lang="eu" sz="2300"/>
              <a:t>Encourage your child to join in with fine motor activities to develop hand strength</a:t>
            </a:r>
            <a:endParaRPr sz="2300"/>
          </a:p>
          <a:p>
            <a:pPr indent="-374650" lvl="0" marL="457200" marR="0" rtl="0" algn="l">
              <a:lnSpc>
                <a:spcPct val="100000"/>
              </a:lnSpc>
              <a:spcBef>
                <a:spcPts val="0"/>
              </a:spcBef>
              <a:spcAft>
                <a:spcPts val="0"/>
              </a:spcAft>
              <a:buSzPts val="2300"/>
              <a:buChar char="●"/>
            </a:pPr>
            <a:r>
              <a:rPr lang="eu" sz="2300"/>
              <a:t>Regularly look at the Set 1 Speed Sound book together</a:t>
            </a:r>
            <a:endParaRPr sz="2300"/>
          </a:p>
          <a:p>
            <a:pPr indent="-374650" lvl="0" marL="457200" marR="0" rtl="0" algn="l">
              <a:lnSpc>
                <a:spcPct val="100000"/>
              </a:lnSpc>
              <a:spcBef>
                <a:spcPts val="0"/>
              </a:spcBef>
              <a:spcAft>
                <a:spcPts val="0"/>
              </a:spcAft>
              <a:buSzPts val="2300"/>
              <a:buChar char="●"/>
            </a:pPr>
            <a:r>
              <a:rPr lang="eu" sz="2300"/>
              <a:t>Use pure sounds, not letter names</a:t>
            </a:r>
            <a:endParaRPr sz="2300"/>
          </a:p>
          <a:p>
            <a:pPr indent="-374650" lvl="0" marL="457200" rtl="0" algn="l">
              <a:spcBef>
                <a:spcPts val="0"/>
              </a:spcBef>
              <a:spcAft>
                <a:spcPts val="0"/>
              </a:spcAft>
              <a:buSzPts val="2300"/>
              <a:buChar char="●"/>
            </a:pPr>
            <a:r>
              <a:rPr lang="eu" sz="2300"/>
              <a:t>Play Fred games</a:t>
            </a:r>
            <a:endParaRPr sz="2300"/>
          </a:p>
          <a:p>
            <a:pPr indent="-374650" lvl="0" marL="457200" marR="0" rtl="0" algn="l">
              <a:lnSpc>
                <a:spcPct val="100000"/>
              </a:lnSpc>
              <a:spcBef>
                <a:spcPts val="0"/>
              </a:spcBef>
              <a:spcAft>
                <a:spcPts val="0"/>
              </a:spcAft>
              <a:buSzPts val="2300"/>
              <a:buChar char="●"/>
            </a:pPr>
            <a:r>
              <a:rPr lang="eu" sz="2300"/>
              <a:t>Listen to your child read the reading material in their popper wallet</a:t>
            </a:r>
            <a:endParaRPr sz="2300"/>
          </a:p>
          <a:p>
            <a:pPr indent="-374650" lvl="0" marL="457200" rtl="0" algn="l">
              <a:spcBef>
                <a:spcPts val="0"/>
              </a:spcBef>
              <a:spcAft>
                <a:spcPts val="0"/>
              </a:spcAft>
              <a:buSzPts val="2300"/>
              <a:buChar char="●"/>
            </a:pPr>
            <a:r>
              <a:rPr lang="eu" sz="2300"/>
              <a:t>Encourage your child to watch Virtual Classroom lessons sent home</a:t>
            </a:r>
            <a:endParaRPr sz="2300"/>
          </a:p>
          <a:p>
            <a:pPr indent="0" lvl="0" marL="0" rtl="0" algn="l">
              <a:spcBef>
                <a:spcPts val="480"/>
              </a:spcBef>
              <a:spcAft>
                <a:spcPts val="0"/>
              </a:spcAft>
              <a:buNone/>
            </a:pPr>
            <a:r>
              <a:t/>
            </a:r>
            <a:endParaRPr sz="2200">
              <a:highlight>
                <a:srgbClr val="FFFF00"/>
              </a:highlight>
            </a:endParaRPr>
          </a:p>
          <a:p>
            <a:pPr indent="0" lvl="0" marL="0" marR="0" rtl="0" algn="l">
              <a:lnSpc>
                <a:spcPct val="100000"/>
              </a:lnSpc>
              <a:spcBef>
                <a:spcPts val="480"/>
              </a:spcBef>
              <a:spcAft>
                <a:spcPts val="0"/>
              </a:spcAft>
              <a:buClr>
                <a:schemeClr val="lt2"/>
              </a:buClr>
              <a:buSzPts val="1800"/>
              <a:buFont typeface="Noto Sans Symbols"/>
              <a:buNone/>
            </a:pPr>
            <a:r>
              <a:rPr lang="eu" sz="8800">
                <a:solidFill>
                  <a:srgbClr val="5A5A5A"/>
                </a:solidFill>
                <a:latin typeface="Arial"/>
                <a:ea typeface="Arial"/>
                <a:cs typeface="Arial"/>
                <a:sym typeface="Arial"/>
              </a:rPr>
              <a:t>         +</a:t>
            </a:r>
            <a:r>
              <a:rPr lang="eu" sz="3000"/>
              <a:t>           </a:t>
            </a:r>
            <a:endParaRPr sz="3000"/>
          </a:p>
          <a:p>
            <a:pPr indent="-342900" lvl="0" marL="4457700" marR="0" rtl="0" algn="l">
              <a:lnSpc>
                <a:spcPct val="100000"/>
              </a:lnSpc>
              <a:spcBef>
                <a:spcPts val="480"/>
              </a:spcBef>
              <a:spcAft>
                <a:spcPts val="0"/>
              </a:spcAft>
              <a:buClr>
                <a:schemeClr val="lt2"/>
              </a:buClr>
              <a:buSzPts val="1800"/>
              <a:buFont typeface="Noto Sans Symbols"/>
              <a:buNone/>
            </a:pPr>
            <a:r>
              <a:t/>
            </a:r>
            <a:endParaRPr sz="8800">
              <a:solidFill>
                <a:srgbClr val="5A5A5A"/>
              </a:solidFill>
              <a:latin typeface="Arial"/>
              <a:ea typeface="Arial"/>
              <a:cs typeface="Arial"/>
              <a:sym typeface="Arial"/>
            </a:endParaRPr>
          </a:p>
          <a:p>
            <a:pPr indent="0" lvl="0" marL="4114800" marR="0" rtl="0" algn="l">
              <a:lnSpc>
                <a:spcPct val="100000"/>
              </a:lnSpc>
              <a:spcBef>
                <a:spcPts val="480"/>
              </a:spcBef>
              <a:spcAft>
                <a:spcPts val="0"/>
              </a:spcAft>
              <a:buClr>
                <a:schemeClr val="lt2"/>
              </a:buClr>
              <a:buSzPts val="1800"/>
              <a:buFont typeface="Noto Sans Symbols"/>
              <a:buNone/>
            </a:pPr>
            <a:r>
              <a:t/>
            </a:r>
            <a:endParaRPr sz="8800">
              <a:solidFill>
                <a:srgbClr val="5A5A5A"/>
              </a:solidFill>
              <a:latin typeface="Arial"/>
              <a:ea typeface="Arial"/>
              <a:cs typeface="Arial"/>
              <a:sym typeface="Arial"/>
            </a:endParaRPr>
          </a:p>
          <a:p>
            <a:pPr indent="0" lvl="0" marL="0" marR="0" rtl="0" algn="l">
              <a:lnSpc>
                <a:spcPct val="100000"/>
              </a:lnSpc>
              <a:spcBef>
                <a:spcPts val="480"/>
              </a:spcBef>
              <a:spcAft>
                <a:spcPts val="0"/>
              </a:spcAft>
              <a:buNone/>
            </a:pPr>
            <a:r>
              <a:t/>
            </a:r>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228600" lvl="0" marL="342900" marR="0" rtl="0" algn="l">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p:txBody>
      </p:sp>
      <p:pic>
        <p:nvPicPr>
          <p:cNvPr id="383" name="Google Shape;383;p38"/>
          <p:cNvPicPr preferRelativeResize="0"/>
          <p:nvPr/>
        </p:nvPicPr>
        <p:blipFill rotWithShape="1">
          <a:blip r:embed="rId3">
            <a:alphaModFix/>
          </a:blip>
          <a:srcRect b="0" l="0" r="0" t="0"/>
          <a:stretch/>
        </p:blipFill>
        <p:spPr>
          <a:xfrm>
            <a:off x="6215062" y="0"/>
            <a:ext cx="2678112" cy="1228725"/>
          </a:xfrm>
          <a:prstGeom prst="rect">
            <a:avLst/>
          </a:prstGeom>
          <a:noFill/>
          <a:ln>
            <a:noFill/>
          </a:ln>
        </p:spPr>
      </p:pic>
      <p:sp>
        <p:nvSpPr>
          <p:cNvPr id="384" name="Google Shape;384;p38"/>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385" name="Google Shape;385;p38"/>
          <p:cNvSpPr txBox="1"/>
          <p:nvPr/>
        </p:nvSpPr>
        <p:spPr>
          <a:xfrm>
            <a:off x="6553200" y="61722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pic>
        <p:nvPicPr>
          <p:cNvPr id="386" name="Google Shape;386;p38"/>
          <p:cNvPicPr preferRelativeResize="0"/>
          <p:nvPr/>
        </p:nvPicPr>
        <p:blipFill>
          <a:blip r:embed="rId4">
            <a:alphaModFix/>
          </a:blip>
          <a:stretch>
            <a:fillRect/>
          </a:stretch>
        </p:blipFill>
        <p:spPr>
          <a:xfrm>
            <a:off x="1508125" y="5781675"/>
            <a:ext cx="1257300" cy="923925"/>
          </a:xfrm>
          <a:prstGeom prst="rect">
            <a:avLst/>
          </a:prstGeom>
          <a:noFill/>
          <a:ln>
            <a:noFill/>
          </a:ln>
        </p:spPr>
      </p:pic>
      <p:pic>
        <p:nvPicPr>
          <p:cNvPr id="387" name="Google Shape;387;p38"/>
          <p:cNvPicPr preferRelativeResize="0"/>
          <p:nvPr/>
        </p:nvPicPr>
        <p:blipFill>
          <a:blip r:embed="rId5">
            <a:alphaModFix/>
          </a:blip>
          <a:stretch>
            <a:fillRect/>
          </a:stretch>
        </p:blipFill>
        <p:spPr>
          <a:xfrm>
            <a:off x="4200523" y="5565773"/>
            <a:ext cx="1624676" cy="11398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39"/>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And...</a:t>
            </a:r>
            <a:endParaRPr/>
          </a:p>
        </p:txBody>
      </p:sp>
      <p:sp>
        <p:nvSpPr>
          <p:cNvPr id="393" name="Google Shape;393;p39"/>
          <p:cNvSpPr txBox="1"/>
          <p:nvPr>
            <p:ph idx="1" type="body"/>
          </p:nvPr>
        </p:nvSpPr>
        <p:spPr>
          <a:xfrm>
            <a:off x="428625" y="1417637"/>
            <a:ext cx="8229600" cy="50403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1800"/>
              <a:buFont typeface="Noto Sans Symbols"/>
              <a:buChar char="•"/>
            </a:pPr>
            <a:r>
              <a:rPr b="0" i="0" lang="eu" sz="2400" u="none">
                <a:solidFill>
                  <a:schemeClr val="dk1"/>
                </a:solidFill>
                <a:latin typeface="Verdana"/>
                <a:ea typeface="Verdana"/>
                <a:cs typeface="Verdana"/>
                <a:sym typeface="Verdana"/>
              </a:rPr>
              <a:t>By reading to your child lots of lovely stories that are at a higher level than your child can read yet and </a:t>
            </a:r>
            <a:r>
              <a:rPr lang="eu" sz="2400"/>
              <a:t>having lots of discussion</a:t>
            </a:r>
            <a:r>
              <a:rPr b="0" i="0" lang="eu" sz="2400" u="none">
                <a:solidFill>
                  <a:schemeClr val="dk1"/>
                </a:solidFill>
                <a:latin typeface="Verdana"/>
                <a:ea typeface="Verdana"/>
                <a:cs typeface="Verdana"/>
                <a:sym typeface="Verdana"/>
              </a:rPr>
              <a:t>!</a:t>
            </a:r>
            <a:endParaRPr b="0" i="0" sz="2400" u="none">
              <a:solidFill>
                <a:schemeClr val="dk1"/>
              </a:solidFill>
              <a:latin typeface="Verdana"/>
              <a:ea typeface="Verdana"/>
              <a:cs typeface="Verdana"/>
              <a:sym typeface="Verdana"/>
            </a:endParaRPr>
          </a:p>
          <a:p>
            <a:pPr indent="0" lvl="0" marL="342900" marR="0" rtl="0" algn="l">
              <a:lnSpc>
                <a:spcPct val="100000"/>
              </a:lnSpc>
              <a:spcBef>
                <a:spcPts val="0"/>
              </a:spcBef>
              <a:spcAft>
                <a:spcPts val="0"/>
              </a:spcAft>
              <a:buNone/>
            </a:pPr>
            <a:r>
              <a:t/>
            </a:r>
            <a:endParaRPr sz="2400"/>
          </a:p>
          <a:p>
            <a:pPr indent="-342900" lvl="0" marL="342900" marR="0" rtl="0" algn="l">
              <a:lnSpc>
                <a:spcPct val="100000"/>
              </a:lnSpc>
              <a:spcBef>
                <a:spcPts val="480"/>
              </a:spcBef>
              <a:spcAft>
                <a:spcPts val="0"/>
              </a:spcAft>
              <a:buClr>
                <a:schemeClr val="lt2"/>
              </a:buClr>
              <a:buSzPts val="1800"/>
              <a:buFont typeface="Noto Sans Symbols"/>
              <a:buNone/>
            </a:pPr>
            <a:r>
              <a:rPr b="0" i="0" lang="eu" sz="2400" u="none">
                <a:solidFill>
                  <a:schemeClr val="dk1"/>
                </a:solidFill>
                <a:latin typeface="Verdana"/>
                <a:ea typeface="Verdana"/>
                <a:cs typeface="Verdana"/>
                <a:sym typeface="Verdana"/>
              </a:rPr>
              <a:t>Use these prompts at the end </a:t>
            </a:r>
            <a:endParaRPr b="0" i="0" sz="2400" u="non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None/>
            </a:pPr>
            <a:r>
              <a:rPr b="0" i="0" lang="eu" sz="2400" u="none">
                <a:solidFill>
                  <a:schemeClr val="dk1"/>
                </a:solidFill>
                <a:latin typeface="Verdana"/>
                <a:ea typeface="Verdana"/>
                <a:cs typeface="Verdana"/>
                <a:sym typeface="Verdana"/>
              </a:rPr>
              <a:t>of each page or paragraph:</a:t>
            </a:r>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228600" lvl="0" marL="342900" marR="0" rtl="0" algn="l">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p:txBody>
      </p:sp>
      <p:pic>
        <p:nvPicPr>
          <p:cNvPr id="394" name="Google Shape;394;p39"/>
          <p:cNvPicPr preferRelativeResize="0"/>
          <p:nvPr/>
        </p:nvPicPr>
        <p:blipFill rotWithShape="1">
          <a:blip r:embed="rId3">
            <a:alphaModFix/>
          </a:blip>
          <a:srcRect b="0" l="0" r="0" t="0"/>
          <a:stretch/>
        </p:blipFill>
        <p:spPr>
          <a:xfrm>
            <a:off x="6215062" y="0"/>
            <a:ext cx="2678112" cy="1228725"/>
          </a:xfrm>
          <a:prstGeom prst="rect">
            <a:avLst/>
          </a:prstGeom>
          <a:noFill/>
          <a:ln>
            <a:noFill/>
          </a:ln>
        </p:spPr>
      </p:pic>
      <p:sp>
        <p:nvSpPr>
          <p:cNvPr id="395" name="Google Shape;395;p39"/>
          <p:cNvSpPr/>
          <p:nvPr/>
        </p:nvSpPr>
        <p:spPr>
          <a:xfrm>
            <a:off x="6489712" y="4272025"/>
            <a:ext cx="2260500" cy="1143000"/>
          </a:xfrm>
          <a:prstGeom prst="cloudCallout">
            <a:avLst>
              <a:gd fmla="val 395" name="adj1"/>
              <a:gd fmla="val 30648" name="adj2"/>
            </a:avLst>
          </a:prstGeom>
          <a:gradFill>
            <a:gsLst>
              <a:gs pos="0">
                <a:srgbClr val="FFFF99"/>
              </a:gs>
              <a:gs pos="100000">
                <a:schemeClr val="lt1"/>
              </a:gs>
            </a:gsLst>
            <a:lin ang="5400000" scaled="0"/>
          </a:gra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u" sz="1800" u="none">
                <a:solidFill>
                  <a:schemeClr val="dk1"/>
                </a:solidFill>
                <a:latin typeface="Arial"/>
                <a:ea typeface="Arial"/>
                <a:cs typeface="Arial"/>
                <a:sym typeface="Arial"/>
              </a:rPr>
              <a:t> </a:t>
            </a:r>
            <a:r>
              <a:rPr b="0" i="0" lang="eu" sz="1400" u="none">
                <a:solidFill>
                  <a:schemeClr val="dk1"/>
                </a:solidFill>
                <a:latin typeface="Arial"/>
                <a:ea typeface="Arial"/>
                <a:cs typeface="Arial"/>
                <a:sym typeface="Arial"/>
              </a:rPr>
              <a:t>What is that character thinking?</a:t>
            </a:r>
            <a:endParaRPr/>
          </a:p>
        </p:txBody>
      </p:sp>
      <p:sp>
        <p:nvSpPr>
          <p:cNvPr id="396" name="Google Shape;396;p39"/>
          <p:cNvSpPr/>
          <p:nvPr/>
        </p:nvSpPr>
        <p:spPr>
          <a:xfrm>
            <a:off x="6215062" y="5576838"/>
            <a:ext cx="2139900" cy="1000200"/>
          </a:xfrm>
          <a:prstGeom prst="wedgeEllipseCallout">
            <a:avLst>
              <a:gd fmla="val 25921" name="adj1"/>
              <a:gd fmla="val 18807" name="adj2"/>
            </a:avLst>
          </a:prstGeom>
          <a:gradFill>
            <a:gsLst>
              <a:gs pos="0">
                <a:srgbClr val="FF99CC"/>
              </a:gs>
              <a:gs pos="100000">
                <a:schemeClr val="lt1"/>
              </a:gs>
            </a:gsLst>
            <a:path path="circle">
              <a:fillToRect b="50%" l="50%" r="50%" t="50%"/>
            </a:path>
            <a:tileRect/>
          </a:gra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What is that character saying?</a:t>
            </a:r>
            <a:endParaRPr/>
          </a:p>
          <a:p>
            <a:pPr indent="0" lvl="0" marL="0" marR="0" rtl="0" algn="l">
              <a:lnSpc>
                <a:spcPct val="100000"/>
              </a:lnSpc>
              <a:spcBef>
                <a:spcPts val="0"/>
              </a:spcBef>
              <a:spcAft>
                <a:spcPts val="0"/>
              </a:spcAft>
              <a:buNone/>
            </a:pPr>
            <a:r>
              <a:t/>
            </a:r>
            <a:endParaRPr b="0" i="0" sz="1400" u="none">
              <a:solidFill>
                <a:schemeClr val="dk1"/>
              </a:solidFill>
              <a:latin typeface="Arial"/>
              <a:ea typeface="Arial"/>
              <a:cs typeface="Arial"/>
              <a:sym typeface="Arial"/>
            </a:endParaRPr>
          </a:p>
        </p:txBody>
      </p:sp>
      <p:sp>
        <p:nvSpPr>
          <p:cNvPr id="397" name="Google Shape;397;p39"/>
          <p:cNvSpPr/>
          <p:nvPr/>
        </p:nvSpPr>
        <p:spPr>
          <a:xfrm>
            <a:off x="3124200" y="5367250"/>
            <a:ext cx="2505300" cy="1143000"/>
          </a:xfrm>
          <a:prstGeom prst="ellipse">
            <a:avLst/>
          </a:prstGeom>
          <a:gradFill>
            <a:gsLst>
              <a:gs pos="0">
                <a:srgbClr val="66FF99"/>
              </a:gs>
              <a:gs pos="100000">
                <a:schemeClr val="lt1"/>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What do you think that </a:t>
            </a:r>
            <a:endParaRPr/>
          </a:p>
          <a:p>
            <a:pPr indent="0" lvl="0" marL="0" marR="0" rtl="0" algn="ctr">
              <a:lnSpc>
                <a:spcPct val="100000"/>
              </a:lnSpc>
              <a:spcBef>
                <a:spcPts val="70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character is feeling now?</a:t>
            </a:r>
            <a:endParaRPr/>
          </a:p>
          <a:p>
            <a:pPr indent="0" lvl="0" marL="0" marR="0" rtl="0" algn="l">
              <a:lnSpc>
                <a:spcPct val="100000"/>
              </a:lnSpc>
              <a:spcBef>
                <a:spcPts val="0"/>
              </a:spcBef>
              <a:spcAft>
                <a:spcPts val="0"/>
              </a:spcAft>
              <a:buNone/>
            </a:pPr>
            <a:r>
              <a:t/>
            </a:r>
            <a:endParaRPr b="0" i="0" sz="1400" u="none">
              <a:solidFill>
                <a:schemeClr val="dk1"/>
              </a:solidFill>
              <a:latin typeface="Arial"/>
              <a:ea typeface="Arial"/>
              <a:cs typeface="Arial"/>
              <a:sym typeface="Arial"/>
            </a:endParaRPr>
          </a:p>
        </p:txBody>
      </p:sp>
      <p:sp>
        <p:nvSpPr>
          <p:cNvPr id="398" name="Google Shape;398;p39"/>
          <p:cNvSpPr/>
          <p:nvPr/>
        </p:nvSpPr>
        <p:spPr>
          <a:xfrm>
            <a:off x="716500" y="4272026"/>
            <a:ext cx="2798226" cy="1371546"/>
          </a:xfrm>
          <a:prstGeom prst="irregularSeal1">
            <a:avLst/>
          </a:prstGeom>
          <a:gradFill>
            <a:gsLst>
              <a:gs pos="0">
                <a:schemeClr val="lt1"/>
              </a:gs>
              <a:gs pos="100000">
                <a:srgbClr val="0099CC"/>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What is happening in </a:t>
            </a:r>
            <a:endParaRPr/>
          </a:p>
          <a:p>
            <a:pPr indent="0" lvl="0" marL="0" marR="0" rtl="0" algn="ctr">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this </a:t>
            </a:r>
            <a:endParaRPr/>
          </a:p>
          <a:p>
            <a:pPr indent="0" lvl="0" marL="0" marR="0" rtl="0" algn="ctr">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part of the story?</a:t>
            </a:r>
            <a:endParaRPr/>
          </a:p>
        </p:txBody>
      </p:sp>
      <p:sp>
        <p:nvSpPr>
          <p:cNvPr id="399" name="Google Shape;399;p39"/>
          <p:cNvSpPr/>
          <p:nvPr/>
        </p:nvSpPr>
        <p:spPr>
          <a:xfrm>
            <a:off x="3436113" y="4272025"/>
            <a:ext cx="2214600" cy="1000200"/>
          </a:xfrm>
          <a:prstGeom prst="roundRect">
            <a:avLst>
              <a:gd fmla="val 16667" name="adj"/>
            </a:avLst>
          </a:prstGeom>
          <a:solidFill>
            <a:schemeClr val="accent1"/>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400"/>
              <a:buFont typeface="Arial"/>
              <a:buNone/>
            </a:pPr>
            <a:r>
              <a:t/>
            </a:r>
            <a:endParaRPr b="0" i="0" sz="14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What do you think </a:t>
            </a:r>
            <a:endParaRPr/>
          </a:p>
          <a:p>
            <a:pPr indent="0" lvl="0" marL="0" marR="0" rtl="0" algn="l">
              <a:lnSpc>
                <a:spcPct val="100000"/>
              </a:lnSpc>
              <a:spcBef>
                <a:spcPts val="0"/>
              </a:spcBef>
              <a:spcAft>
                <a:spcPts val="0"/>
              </a:spcAft>
              <a:buClr>
                <a:schemeClr val="dk1"/>
              </a:buClr>
              <a:buSzPts val="1400"/>
              <a:buFont typeface="Arial"/>
              <a:buNone/>
            </a:pPr>
            <a:r>
              <a:rPr b="0" i="0" lang="eu" sz="1400" u="none">
                <a:solidFill>
                  <a:schemeClr val="dk1"/>
                </a:solidFill>
                <a:latin typeface="Arial"/>
                <a:ea typeface="Arial"/>
                <a:cs typeface="Arial"/>
                <a:sym typeface="Arial"/>
              </a:rPr>
              <a:t>will happen next?</a:t>
            </a:r>
            <a:endParaRPr/>
          </a:p>
        </p:txBody>
      </p:sp>
      <p:sp>
        <p:nvSpPr>
          <p:cNvPr id="400" name="Google Shape;400;p39"/>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01" name="Google Shape;401;p39"/>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pic>
        <p:nvPicPr>
          <p:cNvPr id="402" name="Google Shape;402;p39"/>
          <p:cNvPicPr preferRelativeResize="0"/>
          <p:nvPr/>
        </p:nvPicPr>
        <p:blipFill>
          <a:blip r:embed="rId4">
            <a:alphaModFix/>
          </a:blip>
          <a:stretch>
            <a:fillRect/>
          </a:stretch>
        </p:blipFill>
        <p:spPr>
          <a:xfrm>
            <a:off x="5573773" y="2516162"/>
            <a:ext cx="3319402" cy="172918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0"/>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And...</a:t>
            </a:r>
            <a:endParaRPr/>
          </a:p>
        </p:txBody>
      </p:sp>
      <p:sp>
        <p:nvSpPr>
          <p:cNvPr id="408" name="Google Shape;408;p40"/>
          <p:cNvSpPr txBox="1"/>
          <p:nvPr>
            <p:ph idx="1" type="body"/>
          </p:nvPr>
        </p:nvSpPr>
        <p:spPr>
          <a:xfrm>
            <a:off x="457200" y="1571625"/>
            <a:ext cx="8229600" cy="33051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lt2"/>
              </a:buClr>
              <a:buSzPts val="1800"/>
              <a:buFont typeface="Noto Sans Symbols"/>
              <a:buChar char="•"/>
            </a:pPr>
            <a:r>
              <a:rPr b="0" i="0" lang="eu" sz="2400" u="none">
                <a:solidFill>
                  <a:schemeClr val="dk1"/>
                </a:solidFill>
                <a:latin typeface="Verdana"/>
                <a:ea typeface="Verdana"/>
                <a:cs typeface="Verdana"/>
                <a:sym typeface="Verdana"/>
              </a:rPr>
              <a:t>By talking to your child as much as possible and ‘feeding’ them new and different words:</a:t>
            </a:r>
            <a:endParaRPr b="0" i="0" sz="2000" u="none">
              <a:solidFill>
                <a:schemeClr val="dk1"/>
              </a:solidFill>
              <a:latin typeface="Verdana"/>
              <a:ea typeface="Verdana"/>
              <a:cs typeface="Verdana"/>
              <a:sym typeface="Verdana"/>
            </a:endParaRPr>
          </a:p>
          <a:p>
            <a:pPr indent="0" lvl="1" marL="457200" marR="0" rtl="0" algn="l">
              <a:lnSpc>
                <a:spcPct val="100000"/>
              </a:lnSpc>
              <a:spcBef>
                <a:spcPts val="400"/>
              </a:spcBef>
              <a:spcAft>
                <a:spcPts val="0"/>
              </a:spcAft>
              <a:buClr>
                <a:schemeClr val="dk2"/>
              </a:buClr>
              <a:buSzPts val="1500"/>
              <a:buFont typeface="Noto Sans Symbols"/>
              <a:buNone/>
            </a:pPr>
            <a:r>
              <a:t/>
            </a:r>
            <a:endParaRPr b="0" i="0" sz="2000" u="none" cap="none" strike="noStrike">
              <a:solidFill>
                <a:schemeClr val="dk1"/>
              </a:solidFill>
              <a:latin typeface="Verdana"/>
              <a:ea typeface="Verdana"/>
              <a:cs typeface="Verdana"/>
              <a:sym typeface="Verdana"/>
            </a:endParaRPr>
          </a:p>
          <a:p>
            <a:pPr indent="0" lvl="1" marL="457200" marR="0" rtl="0" algn="l">
              <a:lnSpc>
                <a:spcPct val="100000"/>
              </a:lnSpc>
              <a:spcBef>
                <a:spcPts val="400"/>
              </a:spcBef>
              <a:spcAft>
                <a:spcPts val="0"/>
              </a:spcAft>
              <a:buClr>
                <a:schemeClr val="dk2"/>
              </a:buClr>
              <a:buSzPts val="1500"/>
              <a:buFont typeface="Noto Sans Symbols"/>
              <a:buNone/>
            </a:pPr>
            <a:r>
              <a:t/>
            </a:r>
            <a:endParaRPr b="0" i="0" sz="2000" u="none" cap="none" strike="noStrik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0" lvl="1" marL="457200" marR="0" rtl="0" algn="l">
              <a:lnSpc>
                <a:spcPct val="100000"/>
              </a:lnSpc>
              <a:spcBef>
                <a:spcPts val="400"/>
              </a:spcBef>
              <a:spcAft>
                <a:spcPts val="0"/>
              </a:spcAft>
              <a:buClr>
                <a:schemeClr val="dk2"/>
              </a:buClr>
              <a:buSzPts val="1500"/>
              <a:buFont typeface="Noto Sans Symbols"/>
              <a:buNone/>
            </a:pPr>
            <a:r>
              <a:t/>
            </a:r>
            <a:endParaRPr b="0" i="0" sz="2000" u="none" cap="none" strike="noStrik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a:solidFill>
                  <a:schemeClr val="dk1"/>
                </a:solidFill>
                <a:latin typeface="Verdana"/>
                <a:ea typeface="Verdana"/>
                <a:cs typeface="Verdana"/>
                <a:sym typeface="Verdana"/>
              </a:rPr>
              <a:t>By enriching conversations through description:</a:t>
            </a:r>
            <a:endParaRPr/>
          </a:p>
          <a:p>
            <a:pPr indent="-342900" lvl="0" marL="342900" marR="0" rtl="0" algn="l">
              <a:lnSpc>
                <a:spcPct val="100000"/>
              </a:lnSpc>
              <a:spcBef>
                <a:spcPts val="480"/>
              </a:spcBef>
              <a:spcAft>
                <a:spcPts val="0"/>
              </a:spcAft>
              <a:buClr>
                <a:schemeClr val="lt2"/>
              </a:buClr>
              <a:buSzPts val="1800"/>
              <a:buFont typeface="Noto Sans Symbols"/>
              <a:buNone/>
            </a:pPr>
            <a:r>
              <a:rPr b="0" i="0" lang="eu" sz="2400" u="none">
                <a:solidFill>
                  <a:schemeClr val="dk1"/>
                </a:solidFill>
                <a:latin typeface="Verdana"/>
                <a:ea typeface="Verdana"/>
                <a:cs typeface="Verdana"/>
                <a:sym typeface="Verdana"/>
              </a:rPr>
              <a:t>“Look at that rain. It looks like little diamonds hitting the window pane!”</a:t>
            </a:r>
            <a:endParaRPr/>
          </a:p>
          <a:p>
            <a:pPr indent="-228600" lvl="0" marL="342900" marR="0" rtl="0" algn="l">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p:txBody>
      </p:sp>
      <p:pic>
        <p:nvPicPr>
          <p:cNvPr id="409" name="Google Shape;409;p40"/>
          <p:cNvPicPr preferRelativeResize="0"/>
          <p:nvPr/>
        </p:nvPicPr>
        <p:blipFill rotWithShape="1">
          <a:blip r:embed="rId3">
            <a:alphaModFix/>
          </a:blip>
          <a:srcRect b="0" l="0" r="0" t="0"/>
          <a:stretch/>
        </p:blipFill>
        <p:spPr>
          <a:xfrm>
            <a:off x="6215062" y="0"/>
            <a:ext cx="2678112" cy="1228725"/>
          </a:xfrm>
          <a:prstGeom prst="rect">
            <a:avLst/>
          </a:prstGeom>
          <a:noFill/>
          <a:ln>
            <a:noFill/>
          </a:ln>
        </p:spPr>
      </p:pic>
      <p:sp>
        <p:nvSpPr>
          <p:cNvPr id="410" name="Google Shape;410;p40"/>
          <p:cNvSpPr txBox="1"/>
          <p:nvPr/>
        </p:nvSpPr>
        <p:spPr>
          <a:xfrm>
            <a:off x="5676900" y="2420937"/>
            <a:ext cx="3241675" cy="20621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“Let’s </a:t>
            </a:r>
            <a:r>
              <a:rPr b="0" i="0" lang="eu" sz="2000" u="none">
                <a:solidFill>
                  <a:srgbClr val="FF0000"/>
                </a:solidFill>
                <a:latin typeface="Verdana"/>
                <a:ea typeface="Verdana"/>
                <a:cs typeface="Verdana"/>
                <a:sym typeface="Verdana"/>
              </a:rPr>
              <a:t>eat</a:t>
            </a:r>
            <a:r>
              <a:rPr b="0" i="0" lang="eu" sz="2000" u="none">
                <a:solidFill>
                  <a:srgbClr val="000000"/>
                </a:solidFill>
                <a:latin typeface="Verdana"/>
                <a:ea typeface="Verdana"/>
                <a:cs typeface="Verdana"/>
                <a:sym typeface="Verdana"/>
              </a:rPr>
              <a:t> our lunch now.”</a:t>
            </a:r>
            <a:endParaRPr/>
          </a:p>
          <a:p>
            <a:pPr indent="-342900" lvl="0" marL="342900" marR="0" rtl="0" algn="l">
              <a:lnSpc>
                <a:spcPct val="100000"/>
              </a:lnSpc>
              <a:spcBef>
                <a:spcPts val="40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“Let’s  </a:t>
            </a:r>
            <a:r>
              <a:rPr b="0" i="0" lang="eu" sz="2000" u="none">
                <a:solidFill>
                  <a:srgbClr val="737300"/>
                </a:solidFill>
                <a:latin typeface="Verdana"/>
                <a:ea typeface="Verdana"/>
                <a:cs typeface="Verdana"/>
                <a:sym typeface="Verdana"/>
              </a:rPr>
              <a:t>scoff</a:t>
            </a:r>
            <a:r>
              <a:rPr b="0" i="0" lang="eu" sz="2000" u="none">
                <a:solidFill>
                  <a:srgbClr val="000000"/>
                </a:solidFill>
                <a:latin typeface="Verdana"/>
                <a:ea typeface="Verdana"/>
                <a:cs typeface="Verdana"/>
                <a:sym typeface="Verdana"/>
              </a:rPr>
              <a:t> our lunch now.”</a:t>
            </a:r>
            <a:endParaRPr/>
          </a:p>
          <a:p>
            <a:pPr indent="-342900" lvl="0" marL="342900" marR="0" rtl="0" algn="l">
              <a:lnSpc>
                <a:spcPct val="100000"/>
              </a:lnSpc>
              <a:spcBef>
                <a:spcPts val="40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“Let’s </a:t>
            </a:r>
            <a:r>
              <a:rPr b="0" i="0" lang="eu" sz="2000" u="none">
                <a:solidFill>
                  <a:srgbClr val="33CC33"/>
                </a:solidFill>
                <a:latin typeface="Verdana"/>
                <a:ea typeface="Verdana"/>
                <a:cs typeface="Verdana"/>
                <a:sym typeface="Verdana"/>
              </a:rPr>
              <a:t>munch</a:t>
            </a:r>
            <a:r>
              <a:rPr b="0" i="0" lang="eu" sz="2000" u="none">
                <a:solidFill>
                  <a:srgbClr val="000000"/>
                </a:solidFill>
                <a:latin typeface="Verdana"/>
                <a:ea typeface="Verdana"/>
                <a:cs typeface="Verdana"/>
                <a:sym typeface="Verdana"/>
              </a:rPr>
              <a:t> our lunch now.”</a:t>
            </a:r>
            <a:endParaRPr/>
          </a:p>
        </p:txBody>
      </p:sp>
      <p:sp>
        <p:nvSpPr>
          <p:cNvPr id="411" name="Google Shape;411;p40"/>
          <p:cNvSpPr txBox="1"/>
          <p:nvPr/>
        </p:nvSpPr>
        <p:spPr>
          <a:xfrm>
            <a:off x="395287" y="2636837"/>
            <a:ext cx="4105275" cy="144621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“Wow that’s a </a:t>
            </a:r>
            <a:r>
              <a:rPr b="0" i="0" lang="eu" sz="2000" u="none">
                <a:solidFill>
                  <a:srgbClr val="FF3300"/>
                </a:solidFill>
                <a:latin typeface="Verdana"/>
                <a:ea typeface="Verdana"/>
                <a:cs typeface="Verdana"/>
                <a:sym typeface="Verdana"/>
              </a:rPr>
              <a:t>big</a:t>
            </a:r>
            <a:r>
              <a:rPr b="0" i="0" lang="eu" sz="2000" u="none">
                <a:solidFill>
                  <a:srgbClr val="000000"/>
                </a:solidFill>
                <a:latin typeface="Verdana"/>
                <a:ea typeface="Verdana"/>
                <a:cs typeface="Verdana"/>
                <a:sym typeface="Verdana"/>
              </a:rPr>
              <a:t> dog!”</a:t>
            </a:r>
            <a:endParaRPr/>
          </a:p>
          <a:p>
            <a:pPr indent="-342900" lvl="0" marL="342900" marR="0" rtl="0" algn="l">
              <a:lnSpc>
                <a:spcPct val="100000"/>
              </a:lnSpc>
              <a:spcBef>
                <a:spcPts val="40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“Wow that’s an </a:t>
            </a:r>
            <a:r>
              <a:rPr b="0" i="0" lang="eu" sz="2000" u="none">
                <a:solidFill>
                  <a:srgbClr val="999900"/>
                </a:solidFill>
                <a:latin typeface="Verdana"/>
                <a:ea typeface="Verdana"/>
                <a:cs typeface="Verdana"/>
                <a:sym typeface="Verdana"/>
              </a:rPr>
              <a:t>enormous</a:t>
            </a:r>
            <a:r>
              <a:rPr b="0" i="0" lang="eu" sz="2000" u="none">
                <a:solidFill>
                  <a:srgbClr val="000000"/>
                </a:solidFill>
                <a:latin typeface="Verdana"/>
                <a:ea typeface="Verdana"/>
                <a:cs typeface="Verdana"/>
                <a:sym typeface="Verdana"/>
              </a:rPr>
              <a:t> dog!”</a:t>
            </a:r>
            <a:endParaRPr/>
          </a:p>
          <a:p>
            <a:pPr indent="-342900" lvl="0" marL="342900" marR="0" rtl="0" algn="l">
              <a:lnSpc>
                <a:spcPct val="100000"/>
              </a:lnSpc>
              <a:spcBef>
                <a:spcPts val="400"/>
              </a:spcBef>
              <a:spcAft>
                <a:spcPts val="0"/>
              </a:spcAft>
              <a:buClr>
                <a:srgbClr val="000000"/>
              </a:buClr>
              <a:buSzPts val="2000"/>
              <a:buFont typeface="Verdana"/>
              <a:buNone/>
            </a:pPr>
            <a:r>
              <a:rPr b="0" i="0" lang="eu" sz="2000" u="none">
                <a:solidFill>
                  <a:srgbClr val="000000"/>
                </a:solidFill>
                <a:latin typeface="Verdana"/>
                <a:ea typeface="Verdana"/>
                <a:cs typeface="Verdana"/>
                <a:sym typeface="Verdana"/>
              </a:rPr>
              <a:t>“Wow that’s a </a:t>
            </a:r>
            <a:r>
              <a:rPr b="0" i="0" lang="eu" sz="2000" u="none">
                <a:solidFill>
                  <a:srgbClr val="33CC33"/>
                </a:solidFill>
                <a:latin typeface="Verdana"/>
                <a:ea typeface="Verdana"/>
                <a:cs typeface="Verdana"/>
                <a:sym typeface="Verdana"/>
              </a:rPr>
              <a:t>massive </a:t>
            </a:r>
            <a:r>
              <a:rPr b="0" i="0" lang="eu" sz="2000" u="none">
                <a:solidFill>
                  <a:srgbClr val="000000"/>
                </a:solidFill>
                <a:latin typeface="Verdana"/>
                <a:ea typeface="Verdana"/>
                <a:cs typeface="Verdana"/>
                <a:sym typeface="Verdana"/>
              </a:rPr>
              <a:t>dog!”</a:t>
            </a:r>
            <a:endParaRPr/>
          </a:p>
        </p:txBody>
      </p:sp>
      <p:sp>
        <p:nvSpPr>
          <p:cNvPr id="412" name="Google Shape;412;p40"/>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3" name="Google Shape;413;p40"/>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41"/>
          <p:cNvSpPr txBox="1"/>
          <p:nvPr>
            <p:ph type="title"/>
          </p:nvPr>
        </p:nvSpPr>
        <p:spPr>
          <a:xfrm>
            <a:off x="457200" y="277812"/>
            <a:ext cx="8229600" cy="1139825"/>
          </a:xfrm>
          <a:prstGeom prst="rect">
            <a:avLst/>
          </a:prstGeom>
          <a:noFill/>
          <a:ln>
            <a:noFill/>
          </a:ln>
        </p:spPr>
        <p:txBody>
          <a:bodyPr anchorCtr="0" anchor="b" bIns="45700" lIns="91425" spcFirstLastPara="1" rIns="91425" wrap="square" tIns="45700">
            <a:noAutofit/>
          </a:bodyPr>
          <a:lstStyle/>
          <a:p>
            <a:pPr indent="0" lvl="0" marL="0" marR="0" rtl="0" algn="l">
              <a:lnSpc>
                <a:spcPct val="100000"/>
              </a:lnSpc>
              <a:spcBef>
                <a:spcPts val="0"/>
              </a:spcBef>
              <a:spcAft>
                <a:spcPts val="0"/>
              </a:spcAft>
              <a:buClr>
                <a:schemeClr val="dk2"/>
              </a:buClr>
              <a:buSzPts val="4400"/>
              <a:buFont typeface="Garamond"/>
              <a:buNone/>
            </a:pPr>
            <a:r>
              <a:rPr b="0" i="0" lang="eu" sz="4400" u="none" cap="none" strike="noStrike">
                <a:solidFill>
                  <a:schemeClr val="dk2"/>
                </a:solidFill>
                <a:latin typeface="Garamond"/>
                <a:ea typeface="Garamond"/>
                <a:cs typeface="Garamond"/>
                <a:sym typeface="Garamond"/>
              </a:rPr>
              <a:t>And...</a:t>
            </a:r>
            <a:endParaRPr/>
          </a:p>
        </p:txBody>
      </p:sp>
      <p:sp>
        <p:nvSpPr>
          <p:cNvPr id="419" name="Google Shape;419;p41"/>
          <p:cNvSpPr txBox="1"/>
          <p:nvPr>
            <p:ph idx="1" type="body"/>
          </p:nvPr>
        </p:nvSpPr>
        <p:spPr>
          <a:xfrm>
            <a:off x="428625" y="1714500"/>
            <a:ext cx="8229600" cy="4344987"/>
          </a:xfrm>
          <a:prstGeom prst="rect">
            <a:avLst/>
          </a:prstGeom>
          <a:noFill/>
          <a:ln>
            <a:noFill/>
          </a:ln>
        </p:spPr>
        <p:txBody>
          <a:bodyPr anchorCtr="0" anchor="t" bIns="45700" lIns="91425" spcFirstLastPara="1" rIns="91425" wrap="square" tIns="45700">
            <a:noAutofit/>
          </a:bodyPr>
          <a:lstStyle/>
          <a:p>
            <a:pPr indent="-228600" lvl="0" marL="342900" marR="0" rtl="0" algn="l">
              <a:lnSpc>
                <a:spcPct val="100000"/>
              </a:lnSpc>
              <a:spcBef>
                <a:spcPts val="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342900" lvl="0" marL="342900" marR="0" rtl="0" algn="l">
              <a:lnSpc>
                <a:spcPct val="100000"/>
              </a:lnSpc>
              <a:spcBef>
                <a:spcPts val="480"/>
              </a:spcBef>
              <a:spcAft>
                <a:spcPts val="0"/>
              </a:spcAft>
              <a:buClr>
                <a:schemeClr val="lt2"/>
              </a:buClr>
              <a:buSzPts val="1800"/>
              <a:buFont typeface="Noto Sans Symbols"/>
              <a:buChar char="•"/>
            </a:pPr>
            <a:r>
              <a:rPr b="0" i="0" lang="eu" sz="2400" u="none">
                <a:solidFill>
                  <a:schemeClr val="dk1"/>
                </a:solidFill>
                <a:latin typeface="Verdana"/>
                <a:ea typeface="Verdana"/>
                <a:cs typeface="Verdana"/>
                <a:sym typeface="Verdana"/>
              </a:rPr>
              <a:t>By having a look at the </a:t>
            </a:r>
            <a:r>
              <a:rPr lang="eu" sz="2400"/>
              <a:t>‘Learning To Read</a:t>
            </a:r>
            <a:r>
              <a:rPr b="0" i="0" lang="eu" sz="2400" u="none">
                <a:solidFill>
                  <a:schemeClr val="dk1"/>
                </a:solidFill>
                <a:latin typeface="Verdana"/>
                <a:ea typeface="Verdana"/>
                <a:cs typeface="Verdana"/>
                <a:sym typeface="Verdana"/>
              </a:rPr>
              <a:t> At Home</a:t>
            </a:r>
            <a:r>
              <a:rPr lang="eu" sz="2400"/>
              <a:t>’</a:t>
            </a:r>
            <a:r>
              <a:rPr b="0" i="0" lang="eu" sz="2400" u="none">
                <a:solidFill>
                  <a:schemeClr val="dk1"/>
                </a:solidFill>
                <a:latin typeface="Verdana"/>
                <a:ea typeface="Verdana"/>
                <a:cs typeface="Verdana"/>
                <a:sym typeface="Verdana"/>
              </a:rPr>
              <a:t> page on the web for tips and resources for supporting your child at home:</a:t>
            </a:r>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0" lvl="0" marL="0" marR="0" rtl="0" algn="l">
              <a:lnSpc>
                <a:spcPct val="100000"/>
              </a:lnSpc>
              <a:spcBef>
                <a:spcPts val="480"/>
              </a:spcBef>
              <a:spcAft>
                <a:spcPts val="0"/>
              </a:spcAft>
              <a:buClr>
                <a:schemeClr val="lt2"/>
              </a:buClr>
              <a:buSzPts val="1800"/>
              <a:buFont typeface="Noto Sans Symbols"/>
              <a:buNone/>
            </a:pPr>
            <a:r>
              <a:rPr lang="eu" sz="2400" u="sng">
                <a:solidFill>
                  <a:schemeClr val="hlink"/>
                </a:solidFill>
                <a:hlinkClick r:id="rId3"/>
              </a:rPr>
              <a:t>RWI- Information for parents</a:t>
            </a:r>
            <a:endParaRPr sz="2400"/>
          </a:p>
          <a:p>
            <a:pPr indent="-342900" lvl="0" marL="342900" marR="0" rtl="0" algn="l">
              <a:lnSpc>
                <a:spcPct val="100000"/>
              </a:lnSpc>
              <a:spcBef>
                <a:spcPts val="480"/>
              </a:spcBef>
              <a:spcAft>
                <a:spcPts val="0"/>
              </a:spcAft>
              <a:buClr>
                <a:schemeClr val="lt2"/>
              </a:buClr>
              <a:buSzPts val="1800"/>
              <a:buFont typeface="Noto Sans Symbols"/>
              <a:buNone/>
            </a:pPr>
            <a:r>
              <a:t/>
            </a:r>
            <a:endParaRPr/>
          </a:p>
          <a:p>
            <a:pPr indent="-342900" lvl="0" marL="342900" marR="0" rtl="0" algn="l">
              <a:lnSpc>
                <a:spcPct val="100000"/>
              </a:lnSpc>
              <a:spcBef>
                <a:spcPts val="480"/>
              </a:spcBef>
              <a:spcAft>
                <a:spcPts val="0"/>
              </a:spcAft>
              <a:buClr>
                <a:schemeClr val="lt2"/>
              </a:buClr>
              <a:buSzPts val="1800"/>
              <a:buFont typeface="Noto Sans Symbols"/>
              <a:buNone/>
            </a:pPr>
            <a:r>
              <a:rPr lang="eu" sz="2400" u="sng">
                <a:solidFill>
                  <a:schemeClr val="hlink"/>
                </a:solidFill>
                <a:hlinkClick r:id="rId4"/>
              </a:rPr>
              <a:t>RWI resources- OUP</a:t>
            </a:r>
            <a:r>
              <a:rPr b="0" i="0" lang="eu" sz="2400" u="none">
                <a:solidFill>
                  <a:schemeClr val="dk1"/>
                </a:solidFill>
                <a:latin typeface="Verdana"/>
                <a:ea typeface="Verdana"/>
                <a:cs typeface="Verdana"/>
                <a:sym typeface="Verdana"/>
              </a:rPr>
              <a:t>  (RWI resources are published</a:t>
            </a:r>
            <a:endParaRPr sz="2400"/>
          </a:p>
          <a:p>
            <a:pPr indent="-342900" lvl="0" marL="342900" marR="0" rtl="0" algn="l">
              <a:lnSpc>
                <a:spcPct val="100000"/>
              </a:lnSpc>
              <a:spcBef>
                <a:spcPts val="480"/>
              </a:spcBef>
              <a:spcAft>
                <a:spcPts val="0"/>
              </a:spcAft>
              <a:buClr>
                <a:schemeClr val="lt2"/>
              </a:buClr>
              <a:buSzPts val="1800"/>
              <a:buFont typeface="Noto Sans Symbols"/>
              <a:buNone/>
            </a:pPr>
            <a:r>
              <a:rPr b="0" i="0" lang="eu" sz="2400" u="none">
                <a:solidFill>
                  <a:schemeClr val="dk1"/>
                </a:solidFill>
                <a:latin typeface="Verdana"/>
                <a:ea typeface="Verdana"/>
                <a:cs typeface="Verdana"/>
                <a:sym typeface="Verdana"/>
              </a:rPr>
              <a:t>by Oxford University Press) </a:t>
            </a:r>
            <a:endParaRPr/>
          </a:p>
          <a:p>
            <a:pPr indent="-342900" lvl="0" marL="342900" marR="0" rtl="0" algn="l">
              <a:lnSpc>
                <a:spcPct val="100000"/>
              </a:lnSpc>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a:p>
            <a:pPr indent="-228600" lvl="0" marL="342900" marR="0" rtl="0" algn="l">
              <a:spcBef>
                <a:spcPts val="480"/>
              </a:spcBef>
              <a:spcAft>
                <a:spcPts val="0"/>
              </a:spcAft>
              <a:buClr>
                <a:schemeClr val="lt2"/>
              </a:buClr>
              <a:buSzPts val="1800"/>
              <a:buFont typeface="Noto Sans Symbols"/>
              <a:buNone/>
            </a:pPr>
            <a:r>
              <a:t/>
            </a:r>
            <a:endParaRPr b="0" i="0" sz="2400" u="none">
              <a:solidFill>
                <a:schemeClr val="dk1"/>
              </a:solidFill>
              <a:latin typeface="Verdana"/>
              <a:ea typeface="Verdana"/>
              <a:cs typeface="Verdana"/>
              <a:sym typeface="Verdana"/>
            </a:endParaRPr>
          </a:p>
        </p:txBody>
      </p:sp>
      <p:pic>
        <p:nvPicPr>
          <p:cNvPr id="420" name="Google Shape;420;p41"/>
          <p:cNvPicPr preferRelativeResize="0"/>
          <p:nvPr/>
        </p:nvPicPr>
        <p:blipFill rotWithShape="1">
          <a:blip r:embed="rId5">
            <a:alphaModFix/>
          </a:blip>
          <a:srcRect b="0" l="0" r="0" t="0"/>
          <a:stretch/>
        </p:blipFill>
        <p:spPr>
          <a:xfrm>
            <a:off x="6215062" y="0"/>
            <a:ext cx="2678112" cy="1228725"/>
          </a:xfrm>
          <a:prstGeom prst="rect">
            <a:avLst/>
          </a:prstGeom>
          <a:noFill/>
          <a:ln>
            <a:noFill/>
          </a:ln>
        </p:spPr>
      </p:pic>
      <p:sp>
        <p:nvSpPr>
          <p:cNvPr id="421" name="Google Shape;421;p41"/>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22" name="Google Shape;422;p41"/>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pic>
        <p:nvPicPr>
          <p:cNvPr id="423" name="Google Shape;423;p41"/>
          <p:cNvPicPr preferRelativeResize="0"/>
          <p:nvPr/>
        </p:nvPicPr>
        <p:blipFill>
          <a:blip r:embed="rId6">
            <a:alphaModFix/>
          </a:blip>
          <a:stretch>
            <a:fillRect/>
          </a:stretch>
        </p:blipFill>
        <p:spPr>
          <a:xfrm rot="810466">
            <a:off x="7369226" y="3182804"/>
            <a:ext cx="1153074" cy="1300416"/>
          </a:xfrm>
          <a:prstGeom prst="rect">
            <a:avLst/>
          </a:prstGeom>
          <a:noFill/>
          <a:ln>
            <a:noFill/>
          </a:ln>
        </p:spPr>
      </p:pic>
      <p:pic>
        <p:nvPicPr>
          <p:cNvPr id="424" name="Google Shape;424;p41"/>
          <p:cNvPicPr preferRelativeResize="0"/>
          <p:nvPr/>
        </p:nvPicPr>
        <p:blipFill>
          <a:blip r:embed="rId7">
            <a:alphaModFix/>
          </a:blip>
          <a:stretch>
            <a:fillRect/>
          </a:stretch>
        </p:blipFill>
        <p:spPr>
          <a:xfrm rot="-528650">
            <a:off x="5980799" y="3096890"/>
            <a:ext cx="1245378" cy="1400646"/>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pic>
        <p:nvPicPr>
          <p:cNvPr id="429" name="Google Shape;429;p42"/>
          <p:cNvPicPr preferRelativeResize="0"/>
          <p:nvPr/>
        </p:nvPicPr>
        <p:blipFill rotWithShape="1">
          <a:blip r:embed="rId3">
            <a:alphaModFix/>
          </a:blip>
          <a:srcRect b="0" l="0" r="0" t="0"/>
          <a:stretch/>
        </p:blipFill>
        <p:spPr>
          <a:xfrm>
            <a:off x="107950" y="-315912"/>
            <a:ext cx="8966200" cy="4354512"/>
          </a:xfrm>
          <a:prstGeom prst="rect">
            <a:avLst/>
          </a:prstGeom>
          <a:noFill/>
          <a:ln>
            <a:noFill/>
          </a:ln>
        </p:spPr>
      </p:pic>
      <p:pic>
        <p:nvPicPr>
          <p:cNvPr id="430" name="Google Shape;430;p42"/>
          <p:cNvPicPr preferRelativeResize="0"/>
          <p:nvPr/>
        </p:nvPicPr>
        <p:blipFill rotWithShape="1">
          <a:blip r:embed="rId4">
            <a:alphaModFix/>
          </a:blip>
          <a:srcRect b="43708" l="0" r="0" t="0"/>
          <a:stretch/>
        </p:blipFill>
        <p:spPr>
          <a:xfrm>
            <a:off x="561975" y="3956050"/>
            <a:ext cx="8582025" cy="1633537"/>
          </a:xfrm>
          <a:prstGeom prst="rect">
            <a:avLst/>
          </a:prstGeom>
          <a:noFill/>
          <a:ln>
            <a:noFill/>
          </a:ln>
        </p:spPr>
      </p:pic>
      <p:sp>
        <p:nvSpPr>
          <p:cNvPr id="431" name="Google Shape;431;p42"/>
          <p:cNvSpPr txBox="1"/>
          <p:nvPr/>
        </p:nvSpPr>
        <p:spPr>
          <a:xfrm flipH="1">
            <a:off x="1143000" y="6140450"/>
            <a:ext cx="76200" cy="14335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2" name="Google Shape;432;p42"/>
          <p:cNvSpPr/>
          <p:nvPr/>
        </p:nvSpPr>
        <p:spPr>
          <a:xfrm>
            <a:off x="422275" y="-152400"/>
            <a:ext cx="962025" cy="914400"/>
          </a:xfrm>
          <a:custGeom>
            <a:rect b="b" l="l" r="r" t="t"/>
            <a:pathLst>
              <a:path extrusionOk="0" h="914400" w="962025">
                <a:moveTo>
                  <a:pt x="1" y="349269"/>
                </a:moveTo>
                <a:lnTo>
                  <a:pt x="367463" y="349271"/>
                </a:lnTo>
                <a:lnTo>
                  <a:pt x="481013" y="0"/>
                </a:lnTo>
                <a:lnTo>
                  <a:pt x="594562" y="349271"/>
                </a:lnTo>
                <a:lnTo>
                  <a:pt x="962024" y="349269"/>
                </a:lnTo>
                <a:lnTo>
                  <a:pt x="664740" y="565128"/>
                </a:lnTo>
                <a:lnTo>
                  <a:pt x="778294" y="914398"/>
                </a:lnTo>
                <a:lnTo>
                  <a:pt x="481013" y="698535"/>
                </a:lnTo>
                <a:lnTo>
                  <a:pt x="183731" y="914398"/>
                </a:lnTo>
                <a:lnTo>
                  <a:pt x="297285" y="565128"/>
                </a:lnTo>
                <a:lnTo>
                  <a:pt x="1" y="349269"/>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3" name="Google Shape;433;p42"/>
          <p:cNvSpPr/>
          <p:nvPr/>
        </p:nvSpPr>
        <p:spPr>
          <a:xfrm>
            <a:off x="5795962" y="3200400"/>
            <a:ext cx="963612" cy="914400"/>
          </a:xfrm>
          <a:custGeom>
            <a:rect b="b" l="l" r="r" t="t"/>
            <a:pathLst>
              <a:path extrusionOk="0" h="914400" w="963612">
                <a:moveTo>
                  <a:pt x="1" y="349269"/>
                </a:moveTo>
                <a:lnTo>
                  <a:pt x="368069" y="349271"/>
                </a:lnTo>
                <a:lnTo>
                  <a:pt x="481806" y="0"/>
                </a:lnTo>
                <a:lnTo>
                  <a:pt x="595543" y="349271"/>
                </a:lnTo>
                <a:lnTo>
                  <a:pt x="963611" y="349269"/>
                </a:lnTo>
                <a:lnTo>
                  <a:pt x="665836" y="565128"/>
                </a:lnTo>
                <a:lnTo>
                  <a:pt x="779578" y="914398"/>
                </a:lnTo>
                <a:lnTo>
                  <a:pt x="481806" y="698535"/>
                </a:lnTo>
                <a:lnTo>
                  <a:pt x="184034" y="914398"/>
                </a:lnTo>
                <a:lnTo>
                  <a:pt x="297776" y="565128"/>
                </a:lnTo>
                <a:lnTo>
                  <a:pt x="1" y="349269"/>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4" name="Google Shape;434;p42"/>
          <p:cNvSpPr/>
          <p:nvPr/>
        </p:nvSpPr>
        <p:spPr>
          <a:xfrm>
            <a:off x="7104062" y="3429000"/>
            <a:ext cx="533400" cy="533400"/>
          </a:xfrm>
          <a:custGeom>
            <a:rect b="b" l="l" r="r" t="t"/>
            <a:pathLst>
              <a:path extrusionOk="0" h="533400" w="533400">
                <a:moveTo>
                  <a:pt x="1" y="203740"/>
                </a:moveTo>
                <a:lnTo>
                  <a:pt x="203742" y="203742"/>
                </a:lnTo>
                <a:lnTo>
                  <a:pt x="266700" y="0"/>
                </a:lnTo>
                <a:lnTo>
                  <a:pt x="329658" y="203742"/>
                </a:lnTo>
                <a:lnTo>
                  <a:pt x="533399" y="203740"/>
                </a:lnTo>
                <a:lnTo>
                  <a:pt x="368569" y="329658"/>
                </a:lnTo>
                <a:lnTo>
                  <a:pt x="431529" y="533399"/>
                </a:lnTo>
                <a:lnTo>
                  <a:pt x="266700" y="407479"/>
                </a:lnTo>
                <a:lnTo>
                  <a:pt x="101871" y="533399"/>
                </a:lnTo>
                <a:lnTo>
                  <a:pt x="164831" y="329658"/>
                </a:lnTo>
                <a:lnTo>
                  <a:pt x="1" y="20374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5" name="Google Shape;435;p42"/>
          <p:cNvSpPr/>
          <p:nvPr/>
        </p:nvSpPr>
        <p:spPr>
          <a:xfrm>
            <a:off x="7526337" y="3581400"/>
            <a:ext cx="533400" cy="533400"/>
          </a:xfrm>
          <a:custGeom>
            <a:rect b="b" l="l" r="r" t="t"/>
            <a:pathLst>
              <a:path extrusionOk="0" h="533400" w="533400">
                <a:moveTo>
                  <a:pt x="1" y="203740"/>
                </a:moveTo>
                <a:lnTo>
                  <a:pt x="203742" y="203742"/>
                </a:lnTo>
                <a:lnTo>
                  <a:pt x="266700" y="0"/>
                </a:lnTo>
                <a:lnTo>
                  <a:pt x="329658" y="203742"/>
                </a:lnTo>
                <a:lnTo>
                  <a:pt x="533399" y="203740"/>
                </a:lnTo>
                <a:lnTo>
                  <a:pt x="368569" y="329658"/>
                </a:lnTo>
                <a:lnTo>
                  <a:pt x="431529" y="533399"/>
                </a:lnTo>
                <a:lnTo>
                  <a:pt x="266700" y="407479"/>
                </a:lnTo>
                <a:lnTo>
                  <a:pt x="101871" y="533399"/>
                </a:lnTo>
                <a:lnTo>
                  <a:pt x="164831" y="329658"/>
                </a:lnTo>
                <a:lnTo>
                  <a:pt x="1" y="20374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6" name="Google Shape;436;p42"/>
          <p:cNvSpPr txBox="1"/>
          <p:nvPr/>
        </p:nvSpPr>
        <p:spPr>
          <a:xfrm>
            <a:off x="4356100" y="5516562"/>
            <a:ext cx="2160587" cy="36671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7" name="Google Shape;437;p42"/>
          <p:cNvSpPr txBox="1"/>
          <p:nvPr/>
        </p:nvSpPr>
        <p:spPr>
          <a:xfrm>
            <a:off x="900112" y="5445125"/>
            <a:ext cx="7488237" cy="70167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4000"/>
              <a:buFont typeface="Arial"/>
              <a:buNone/>
            </a:pPr>
            <a:r>
              <a:rPr b="0" i="0" lang="eu" sz="4000" u="none">
                <a:solidFill>
                  <a:schemeClr val="dk1"/>
                </a:solidFill>
                <a:latin typeface="Arial"/>
                <a:ea typeface="Arial"/>
                <a:cs typeface="Arial"/>
                <a:sym typeface="Arial"/>
              </a:rPr>
              <a:t>Mrs Mercer </a:t>
            </a:r>
            <a:endParaRPr/>
          </a:p>
        </p:txBody>
      </p:sp>
      <p:sp>
        <p:nvSpPr>
          <p:cNvPr id="438" name="Google Shape;438;p42"/>
          <p:cNvSpPr txBox="1"/>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39" name="Google Shape;439;p42"/>
          <p:cNvSpPr txBox="1"/>
          <p:nvPr/>
        </p:nvSpPr>
        <p:spPr>
          <a:xfrm>
            <a:off x="6553200" y="6248400"/>
            <a:ext cx="21336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fld id="{00000000-1234-1234-1234-123412341234}" type="slidenum">
              <a:rPr b="0" i="0" lang="eu" sz="1000" u="none">
                <a:solidFill>
                  <a:schemeClr val="dk1"/>
                </a:solidFill>
                <a:latin typeface="Verdana"/>
                <a:ea typeface="Verdana"/>
                <a:cs typeface="Verdana"/>
                <a:sym typeface="Verdana"/>
              </a:rPr>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Level">
  <a:themeElements>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Level">
  <a:themeElements>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